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sldIdLst>
    <p:sldId id="272" r:id="rId2"/>
    <p:sldId id="273" r:id="rId3"/>
    <p:sldId id="274" r:id="rId4"/>
    <p:sldId id="275" r:id="rId5"/>
    <p:sldId id="276" r:id="rId6"/>
    <p:sldId id="277" r:id="rId7"/>
    <p:sldId id="281" r:id="rId8"/>
    <p:sldId id="282" r:id="rId9"/>
    <p:sldId id="283" r:id="rId10"/>
    <p:sldId id="284" r:id="rId11"/>
    <p:sldId id="330" r:id="rId12"/>
    <p:sldId id="331" r:id="rId13"/>
    <p:sldId id="332" r:id="rId14"/>
    <p:sldId id="333" r:id="rId15"/>
    <p:sldId id="334" r:id="rId16"/>
    <p:sldId id="335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8" r:id="rId25"/>
    <p:sldId id="299" r:id="rId26"/>
    <p:sldId id="300" r:id="rId27"/>
    <p:sldId id="301" r:id="rId28"/>
    <p:sldId id="336" r:id="rId29"/>
    <p:sldId id="32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CCFF"/>
    <a:srgbClr val="00FFFF"/>
    <a:srgbClr val="CCECFF"/>
    <a:srgbClr val="FFCC99"/>
    <a:srgbClr val="993366"/>
    <a:srgbClr val="CC6600"/>
    <a:srgbClr val="FFCC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71" autoAdjust="0"/>
  </p:normalViewPr>
  <p:slideViewPr>
    <p:cSldViewPr snapToGrid="0">
      <p:cViewPr>
        <p:scale>
          <a:sx n="60" d="100"/>
          <a:sy n="60" d="100"/>
        </p:scale>
        <p:origin x="-78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8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C4EA30-877F-416C-9FB3-EE5E9AF03C1E}" type="doc">
      <dgm:prSet loTypeId="urn:microsoft.com/office/officeart/2008/layout/HorizontalMultiLevelHierarchy" loCatId="hierarchy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pPr rtl="1"/>
          <a:endParaRPr lang="fa-IR"/>
        </a:p>
      </dgm:t>
    </dgm:pt>
    <dgm:pt modelId="{C9718F04-401F-4270-AA09-0564FD6C878C}">
      <dgm:prSet phldrT="[Text]" custT="1"/>
      <dgm:spPr/>
      <dgm:t>
        <a:bodyPr/>
        <a:lstStyle/>
        <a:p>
          <a:pPr rtl="1"/>
          <a:r>
            <a:rPr lang="fa-IR" sz="3200" b="1" dirty="0" smtClean="0">
              <a:solidFill>
                <a:srgbClr val="002060"/>
              </a:solidFill>
              <a:cs typeface="B Nazanin" panose="00000400000000000000" pitchFamily="2" charset="-78"/>
            </a:rPr>
            <a:t>نسل های نرم افزارهای کتابخانه ای </a:t>
          </a:r>
          <a:endParaRPr lang="fa-IR" sz="3200" b="1" dirty="0">
            <a:solidFill>
              <a:srgbClr val="002060"/>
            </a:solidFill>
            <a:cs typeface="B Nazanin" panose="00000400000000000000" pitchFamily="2" charset="-78"/>
          </a:endParaRPr>
        </a:p>
      </dgm:t>
    </dgm:pt>
    <dgm:pt modelId="{793E0A89-7CE2-488A-AD83-C4E0788078E5}" type="parTrans" cxnId="{E2952936-74EF-41FF-9843-A9771E42D96E}">
      <dgm:prSet/>
      <dgm:spPr/>
      <dgm:t>
        <a:bodyPr/>
        <a:lstStyle/>
        <a:p>
          <a:pPr rtl="1"/>
          <a:endParaRPr lang="fa-IR"/>
        </a:p>
      </dgm:t>
    </dgm:pt>
    <dgm:pt modelId="{033036F0-1E4C-48B5-A0E5-E1582941C37A}" type="sibTrans" cxnId="{E2952936-74EF-41FF-9843-A9771E42D96E}">
      <dgm:prSet/>
      <dgm:spPr/>
      <dgm:t>
        <a:bodyPr/>
        <a:lstStyle/>
        <a:p>
          <a:pPr rtl="1"/>
          <a:endParaRPr lang="fa-IR"/>
        </a:p>
      </dgm:t>
    </dgm:pt>
    <dgm:pt modelId="{C28DE52E-6079-4CE0-A6E7-453C4C3E9968}">
      <dgm:prSet phldrT="[Text]" custT="1"/>
      <dgm:spPr/>
      <dgm:t>
        <a:bodyPr/>
        <a:lstStyle/>
        <a:p>
          <a:pPr rtl="1"/>
          <a:r>
            <a:rPr lang="fa-IR" sz="2800" b="1" dirty="0" smtClean="0">
              <a:solidFill>
                <a:srgbClr val="002060"/>
              </a:solidFill>
              <a:cs typeface="B Nazanin" panose="00000400000000000000" pitchFamily="2" charset="-78"/>
            </a:rPr>
            <a:t>نسل اول</a:t>
          </a:r>
          <a:endParaRPr lang="fa-IR" sz="2800" dirty="0"/>
        </a:p>
      </dgm:t>
    </dgm:pt>
    <dgm:pt modelId="{0C5C03B9-6EBE-49C1-A514-B6B6A7317902}" type="parTrans" cxnId="{2120E19D-BD92-47D3-B127-AE4A6BCE86CE}">
      <dgm:prSet/>
      <dgm:spPr/>
      <dgm:t>
        <a:bodyPr/>
        <a:lstStyle/>
        <a:p>
          <a:pPr rtl="1"/>
          <a:endParaRPr lang="fa-IR"/>
        </a:p>
      </dgm:t>
    </dgm:pt>
    <dgm:pt modelId="{68BA1BE4-07DF-4AEF-8FAE-CA01488B5BCB}" type="sibTrans" cxnId="{2120E19D-BD92-47D3-B127-AE4A6BCE86CE}">
      <dgm:prSet/>
      <dgm:spPr/>
      <dgm:t>
        <a:bodyPr/>
        <a:lstStyle/>
        <a:p>
          <a:pPr rtl="1"/>
          <a:endParaRPr lang="fa-IR"/>
        </a:p>
      </dgm:t>
    </dgm:pt>
    <dgm:pt modelId="{E8B5C134-C221-4932-A3E9-2E249511186D}">
      <dgm:prSet phldrT="[Text]" phldr="1"/>
      <dgm:spPr>
        <a:solidFill>
          <a:srgbClr val="99FF99"/>
        </a:solidFill>
      </dgm:spPr>
      <dgm:t>
        <a:bodyPr/>
        <a:lstStyle/>
        <a:p>
          <a:pPr rtl="1"/>
          <a:endParaRPr lang="fa-IR" dirty="0"/>
        </a:p>
      </dgm:t>
    </dgm:pt>
    <dgm:pt modelId="{91341FED-254D-4190-8370-88552737A2FF}" type="parTrans" cxnId="{90A0F578-F2F4-48A6-B4CB-EA2D8E0AB521}">
      <dgm:prSet/>
      <dgm:spPr/>
      <dgm:t>
        <a:bodyPr/>
        <a:lstStyle/>
        <a:p>
          <a:pPr rtl="1"/>
          <a:endParaRPr lang="fa-IR"/>
        </a:p>
      </dgm:t>
    </dgm:pt>
    <dgm:pt modelId="{D62C4F8C-CB60-437C-9703-59F26924FA70}" type="sibTrans" cxnId="{90A0F578-F2F4-48A6-B4CB-EA2D8E0AB521}">
      <dgm:prSet/>
      <dgm:spPr/>
      <dgm:t>
        <a:bodyPr/>
        <a:lstStyle/>
        <a:p>
          <a:pPr rtl="1"/>
          <a:endParaRPr lang="fa-IR"/>
        </a:p>
      </dgm:t>
    </dgm:pt>
    <dgm:pt modelId="{4558095A-C32C-4966-8670-304A2A6EE41B}">
      <dgm:prSet phldrT="[Text]" phldr="1"/>
      <dgm:spPr>
        <a:solidFill>
          <a:srgbClr val="FFCC00"/>
        </a:solidFill>
      </dgm:spPr>
      <dgm:t>
        <a:bodyPr/>
        <a:lstStyle/>
        <a:p>
          <a:pPr rtl="1"/>
          <a:endParaRPr lang="fa-IR" dirty="0"/>
        </a:p>
      </dgm:t>
    </dgm:pt>
    <dgm:pt modelId="{ECB193CD-49B1-4F54-A219-A039178C3EEB}" type="parTrans" cxnId="{28B640B8-1196-4811-B92E-7CB2E2EE1E79}">
      <dgm:prSet/>
      <dgm:spPr/>
      <dgm:t>
        <a:bodyPr/>
        <a:lstStyle/>
        <a:p>
          <a:pPr rtl="1"/>
          <a:endParaRPr lang="fa-IR"/>
        </a:p>
      </dgm:t>
    </dgm:pt>
    <dgm:pt modelId="{7AD82C03-4E2A-4A06-B102-92750803BDB9}" type="sibTrans" cxnId="{28B640B8-1196-4811-B92E-7CB2E2EE1E79}">
      <dgm:prSet/>
      <dgm:spPr/>
      <dgm:t>
        <a:bodyPr/>
        <a:lstStyle/>
        <a:p>
          <a:pPr rtl="1"/>
          <a:endParaRPr lang="fa-IR"/>
        </a:p>
      </dgm:t>
    </dgm:pt>
    <dgm:pt modelId="{2644CED3-4279-4B22-B2C1-9311350C07C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1"/>
          <a:endParaRPr lang="fa-IR" dirty="0"/>
        </a:p>
      </dgm:t>
    </dgm:pt>
    <dgm:pt modelId="{71C9E094-4EE5-4D34-80EA-8366E6A7DACF}" type="parTrans" cxnId="{D5EF3F1D-99D1-4651-80CE-9D4C288E5BFA}">
      <dgm:prSet/>
      <dgm:spPr/>
      <dgm:t>
        <a:bodyPr/>
        <a:lstStyle/>
        <a:p>
          <a:pPr rtl="1"/>
          <a:endParaRPr lang="fa-IR"/>
        </a:p>
      </dgm:t>
    </dgm:pt>
    <dgm:pt modelId="{ADFE1FCF-A571-4401-A6CC-8B631A853642}" type="sibTrans" cxnId="{D5EF3F1D-99D1-4651-80CE-9D4C288E5BFA}">
      <dgm:prSet/>
      <dgm:spPr/>
      <dgm:t>
        <a:bodyPr/>
        <a:lstStyle/>
        <a:p>
          <a:pPr rtl="1"/>
          <a:endParaRPr lang="fa-IR"/>
        </a:p>
      </dgm:t>
    </dgm:pt>
    <dgm:pt modelId="{B4895579-D275-4DD1-9B9B-E4506B4101D1}" type="pres">
      <dgm:prSet presAssocID="{1BC4EA30-877F-416C-9FB3-EE5E9AF03C1E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7EE456-35AD-415D-9599-5A44BA9EDF3D}" type="pres">
      <dgm:prSet presAssocID="{C9718F04-401F-4270-AA09-0564FD6C878C}" presName="root1" presStyleCnt="0"/>
      <dgm:spPr/>
    </dgm:pt>
    <dgm:pt modelId="{4184EF66-9123-420B-97CA-5405E5D8F37A}" type="pres">
      <dgm:prSet presAssocID="{C9718F04-401F-4270-AA09-0564FD6C878C}" presName="LevelOneTextNode" presStyleLbl="node0" presStyleIdx="0" presStyleCnt="1" custLinFactX="100000" custLinFactNeighborX="138486" custLinFactNeighborY="667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CFD3E3E-D210-415D-9035-D19C931D5924}" type="pres">
      <dgm:prSet presAssocID="{C9718F04-401F-4270-AA09-0564FD6C878C}" presName="level2hierChild" presStyleCnt="0"/>
      <dgm:spPr/>
    </dgm:pt>
    <dgm:pt modelId="{C3AB5A8F-A319-4EEA-9E6E-F26B6DD838CB}" type="pres">
      <dgm:prSet presAssocID="{0C5C03B9-6EBE-49C1-A514-B6B6A7317902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31550A3A-AC9A-484B-97EB-46D579392210}" type="pres">
      <dgm:prSet presAssocID="{0C5C03B9-6EBE-49C1-A514-B6B6A7317902}" presName="connTx" presStyleLbl="parChTrans1D2" presStyleIdx="0" presStyleCnt="4"/>
      <dgm:spPr/>
      <dgm:t>
        <a:bodyPr/>
        <a:lstStyle/>
        <a:p>
          <a:endParaRPr lang="en-US"/>
        </a:p>
      </dgm:t>
    </dgm:pt>
    <dgm:pt modelId="{67F44C95-988A-4483-BD16-CEA851F71508}" type="pres">
      <dgm:prSet presAssocID="{C28DE52E-6079-4CE0-A6E7-453C4C3E9968}" presName="root2" presStyleCnt="0"/>
      <dgm:spPr/>
    </dgm:pt>
    <dgm:pt modelId="{4D6B48C3-23F2-4C11-AABD-68B81C0DF470}" type="pres">
      <dgm:prSet presAssocID="{C28DE52E-6079-4CE0-A6E7-453C4C3E9968}" presName="LevelTwoTextNode" presStyleLbl="node2" presStyleIdx="0" presStyleCnt="4" custScaleX="71548" custScaleY="77646" custLinFactNeighborX="71002" custLinFactNeighborY="217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2E5E91CC-138E-4BF5-803C-E10326D79C71}" type="pres">
      <dgm:prSet presAssocID="{C28DE52E-6079-4CE0-A6E7-453C4C3E9968}" presName="level3hierChild" presStyleCnt="0"/>
      <dgm:spPr/>
    </dgm:pt>
    <dgm:pt modelId="{29C2DF4F-A827-4E12-BCA3-4F57BCB0DE12}" type="pres">
      <dgm:prSet presAssocID="{91341FED-254D-4190-8370-88552737A2FF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3680307B-82CC-454F-AACE-5851BA67DDCF}" type="pres">
      <dgm:prSet presAssocID="{91341FED-254D-4190-8370-88552737A2FF}" presName="connTx" presStyleLbl="parChTrans1D2" presStyleIdx="1" presStyleCnt="4"/>
      <dgm:spPr/>
      <dgm:t>
        <a:bodyPr/>
        <a:lstStyle/>
        <a:p>
          <a:endParaRPr lang="en-US"/>
        </a:p>
      </dgm:t>
    </dgm:pt>
    <dgm:pt modelId="{5D855915-D30B-4434-B92E-E62538887643}" type="pres">
      <dgm:prSet presAssocID="{E8B5C134-C221-4932-A3E9-2E249511186D}" presName="root2" presStyleCnt="0"/>
      <dgm:spPr/>
    </dgm:pt>
    <dgm:pt modelId="{92E97504-34DE-47D0-86AA-E5B5A8D34515}" type="pres">
      <dgm:prSet presAssocID="{E8B5C134-C221-4932-A3E9-2E249511186D}" presName="LevelTwoTextNode" presStyleLbl="node2" presStyleIdx="1" presStyleCnt="4" custScaleX="71061" custScaleY="84198" custLinFactNeighborX="72386" custLinFactNeighborY="327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F355C8-3C11-4F42-BB0C-693D089B1BFF}" type="pres">
      <dgm:prSet presAssocID="{E8B5C134-C221-4932-A3E9-2E249511186D}" presName="level3hierChild" presStyleCnt="0"/>
      <dgm:spPr/>
    </dgm:pt>
    <dgm:pt modelId="{D1F2ECDD-39B0-4CF8-BABA-F25FE7378E67}" type="pres">
      <dgm:prSet presAssocID="{ECB193CD-49B1-4F54-A219-A039178C3EEB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4836492D-2F4C-4D6D-90C6-C498083AD68C}" type="pres">
      <dgm:prSet presAssocID="{ECB193CD-49B1-4F54-A219-A039178C3EEB}" presName="connTx" presStyleLbl="parChTrans1D2" presStyleIdx="2" presStyleCnt="4"/>
      <dgm:spPr/>
      <dgm:t>
        <a:bodyPr/>
        <a:lstStyle/>
        <a:p>
          <a:endParaRPr lang="en-US"/>
        </a:p>
      </dgm:t>
    </dgm:pt>
    <dgm:pt modelId="{1E33BE85-3921-4EDF-BE6D-AB3DC99F5B31}" type="pres">
      <dgm:prSet presAssocID="{4558095A-C32C-4966-8670-304A2A6EE41B}" presName="root2" presStyleCnt="0"/>
      <dgm:spPr/>
    </dgm:pt>
    <dgm:pt modelId="{2618EB6A-F2E2-401E-90CB-088DD9A036DB}" type="pres">
      <dgm:prSet presAssocID="{4558095A-C32C-4966-8670-304A2A6EE41B}" presName="LevelTwoTextNode" presStyleLbl="node2" presStyleIdx="2" presStyleCnt="4" custScaleX="65768" custScaleY="77192" custLinFactNeighborX="68105" custLinFactNeighborY="432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0C0750-28F5-4FAF-A3A4-C829B5F352C5}" type="pres">
      <dgm:prSet presAssocID="{4558095A-C32C-4966-8670-304A2A6EE41B}" presName="level3hierChild" presStyleCnt="0"/>
      <dgm:spPr/>
    </dgm:pt>
    <dgm:pt modelId="{9CF46385-627E-4B90-AC14-CF3544C4849A}" type="pres">
      <dgm:prSet presAssocID="{71C9E094-4EE5-4D34-80EA-8366E6A7DACF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AE26B083-E2E4-4924-9C3B-50D2635CDE2A}" type="pres">
      <dgm:prSet presAssocID="{71C9E094-4EE5-4D34-80EA-8366E6A7DACF}" presName="connTx" presStyleLbl="parChTrans1D2" presStyleIdx="3" presStyleCnt="4"/>
      <dgm:spPr/>
      <dgm:t>
        <a:bodyPr/>
        <a:lstStyle/>
        <a:p>
          <a:endParaRPr lang="en-US"/>
        </a:p>
      </dgm:t>
    </dgm:pt>
    <dgm:pt modelId="{37D5FA7E-0260-4D3C-AC2C-278FBCD21717}" type="pres">
      <dgm:prSet presAssocID="{2644CED3-4279-4B22-B2C1-9311350C07CB}" presName="root2" presStyleCnt="0"/>
      <dgm:spPr/>
    </dgm:pt>
    <dgm:pt modelId="{52473CCD-92E2-43BB-9BF3-71495BCBD7CD}" type="pres">
      <dgm:prSet presAssocID="{2644CED3-4279-4B22-B2C1-9311350C07CB}" presName="LevelTwoTextNode" presStyleLbl="node2" presStyleIdx="3" presStyleCnt="4" custScaleX="61478" custScaleY="72223" custLinFactNeighborX="65967" custLinFactNeighborY="444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D811B8-B2F1-4AC1-80D6-9988BFCA92EF}" type="pres">
      <dgm:prSet presAssocID="{2644CED3-4279-4B22-B2C1-9311350C07CB}" presName="level3hierChild" presStyleCnt="0"/>
      <dgm:spPr/>
    </dgm:pt>
  </dgm:ptLst>
  <dgm:cxnLst>
    <dgm:cxn modelId="{2120E19D-BD92-47D3-B127-AE4A6BCE86CE}" srcId="{C9718F04-401F-4270-AA09-0564FD6C878C}" destId="{C28DE52E-6079-4CE0-A6E7-453C4C3E9968}" srcOrd="0" destOrd="0" parTransId="{0C5C03B9-6EBE-49C1-A514-B6B6A7317902}" sibTransId="{68BA1BE4-07DF-4AEF-8FAE-CA01488B5BCB}"/>
    <dgm:cxn modelId="{1661DCE8-67D3-4399-B882-1402ACC3E70E}" type="presOf" srcId="{C9718F04-401F-4270-AA09-0564FD6C878C}" destId="{4184EF66-9123-420B-97CA-5405E5D8F37A}" srcOrd="0" destOrd="0" presId="urn:microsoft.com/office/officeart/2008/layout/HorizontalMultiLevelHierarchy"/>
    <dgm:cxn modelId="{E2952936-74EF-41FF-9843-A9771E42D96E}" srcId="{1BC4EA30-877F-416C-9FB3-EE5E9AF03C1E}" destId="{C9718F04-401F-4270-AA09-0564FD6C878C}" srcOrd="0" destOrd="0" parTransId="{793E0A89-7CE2-488A-AD83-C4E0788078E5}" sibTransId="{033036F0-1E4C-48B5-A0E5-E1582941C37A}"/>
    <dgm:cxn modelId="{C7DFD363-FD3F-453F-A9FE-4B74BFDD369E}" type="presOf" srcId="{4558095A-C32C-4966-8670-304A2A6EE41B}" destId="{2618EB6A-F2E2-401E-90CB-088DD9A036DB}" srcOrd="0" destOrd="0" presId="urn:microsoft.com/office/officeart/2008/layout/HorizontalMultiLevelHierarchy"/>
    <dgm:cxn modelId="{C6B76CAF-B406-4CB4-BE6C-61DCA6FBC235}" type="presOf" srcId="{71C9E094-4EE5-4D34-80EA-8366E6A7DACF}" destId="{AE26B083-E2E4-4924-9C3B-50D2635CDE2A}" srcOrd="1" destOrd="0" presId="urn:microsoft.com/office/officeart/2008/layout/HorizontalMultiLevelHierarchy"/>
    <dgm:cxn modelId="{5637BDFF-D9F3-403C-8DEB-281114D2F058}" type="presOf" srcId="{ECB193CD-49B1-4F54-A219-A039178C3EEB}" destId="{4836492D-2F4C-4D6D-90C6-C498083AD68C}" srcOrd="1" destOrd="0" presId="urn:microsoft.com/office/officeart/2008/layout/HorizontalMultiLevelHierarchy"/>
    <dgm:cxn modelId="{B7060B8D-5ADA-4D53-83B7-C79C7DD7AF91}" type="presOf" srcId="{C28DE52E-6079-4CE0-A6E7-453C4C3E9968}" destId="{4D6B48C3-23F2-4C11-AABD-68B81C0DF470}" srcOrd="0" destOrd="0" presId="urn:microsoft.com/office/officeart/2008/layout/HorizontalMultiLevelHierarchy"/>
    <dgm:cxn modelId="{601D8F30-3B72-49BE-9C86-9884FFE5C1CC}" type="presOf" srcId="{ECB193CD-49B1-4F54-A219-A039178C3EEB}" destId="{D1F2ECDD-39B0-4CF8-BABA-F25FE7378E67}" srcOrd="0" destOrd="0" presId="urn:microsoft.com/office/officeart/2008/layout/HorizontalMultiLevelHierarchy"/>
    <dgm:cxn modelId="{D5EF3F1D-99D1-4651-80CE-9D4C288E5BFA}" srcId="{C9718F04-401F-4270-AA09-0564FD6C878C}" destId="{2644CED3-4279-4B22-B2C1-9311350C07CB}" srcOrd="3" destOrd="0" parTransId="{71C9E094-4EE5-4D34-80EA-8366E6A7DACF}" sibTransId="{ADFE1FCF-A571-4401-A6CC-8B631A853642}"/>
    <dgm:cxn modelId="{706942C3-FF67-4E69-94C0-94E1CEA4B365}" type="presOf" srcId="{0C5C03B9-6EBE-49C1-A514-B6B6A7317902}" destId="{C3AB5A8F-A319-4EEA-9E6E-F26B6DD838CB}" srcOrd="0" destOrd="0" presId="urn:microsoft.com/office/officeart/2008/layout/HorizontalMultiLevelHierarchy"/>
    <dgm:cxn modelId="{90A0F578-F2F4-48A6-B4CB-EA2D8E0AB521}" srcId="{C9718F04-401F-4270-AA09-0564FD6C878C}" destId="{E8B5C134-C221-4932-A3E9-2E249511186D}" srcOrd="1" destOrd="0" parTransId="{91341FED-254D-4190-8370-88552737A2FF}" sibTransId="{D62C4F8C-CB60-437C-9703-59F26924FA70}"/>
    <dgm:cxn modelId="{BB64EE58-F712-457A-BE1D-80DB0A2D2E6A}" type="presOf" srcId="{91341FED-254D-4190-8370-88552737A2FF}" destId="{3680307B-82CC-454F-AACE-5851BA67DDCF}" srcOrd="1" destOrd="0" presId="urn:microsoft.com/office/officeart/2008/layout/HorizontalMultiLevelHierarchy"/>
    <dgm:cxn modelId="{053522B0-B7A7-4553-BF7D-96C51E480DFC}" type="presOf" srcId="{91341FED-254D-4190-8370-88552737A2FF}" destId="{29C2DF4F-A827-4E12-BCA3-4F57BCB0DE12}" srcOrd="0" destOrd="0" presId="urn:microsoft.com/office/officeart/2008/layout/HorizontalMultiLevelHierarchy"/>
    <dgm:cxn modelId="{73A4B80F-D278-4C39-A780-83B375AB53C1}" type="presOf" srcId="{1BC4EA30-877F-416C-9FB3-EE5E9AF03C1E}" destId="{B4895579-D275-4DD1-9B9B-E4506B4101D1}" srcOrd="0" destOrd="0" presId="urn:microsoft.com/office/officeart/2008/layout/HorizontalMultiLevelHierarchy"/>
    <dgm:cxn modelId="{C0DCDDB6-FD53-40D7-AFC6-0D96D4959B9C}" type="presOf" srcId="{E8B5C134-C221-4932-A3E9-2E249511186D}" destId="{92E97504-34DE-47D0-86AA-E5B5A8D34515}" srcOrd="0" destOrd="0" presId="urn:microsoft.com/office/officeart/2008/layout/HorizontalMultiLevelHierarchy"/>
    <dgm:cxn modelId="{FA7F792E-9AF9-4770-863E-07CF4F8B9CCB}" type="presOf" srcId="{2644CED3-4279-4B22-B2C1-9311350C07CB}" destId="{52473CCD-92E2-43BB-9BF3-71495BCBD7CD}" srcOrd="0" destOrd="0" presId="urn:microsoft.com/office/officeart/2008/layout/HorizontalMultiLevelHierarchy"/>
    <dgm:cxn modelId="{28B640B8-1196-4811-B92E-7CB2E2EE1E79}" srcId="{C9718F04-401F-4270-AA09-0564FD6C878C}" destId="{4558095A-C32C-4966-8670-304A2A6EE41B}" srcOrd="2" destOrd="0" parTransId="{ECB193CD-49B1-4F54-A219-A039178C3EEB}" sibTransId="{7AD82C03-4E2A-4A06-B102-92750803BDB9}"/>
    <dgm:cxn modelId="{5951157B-23E2-4FDE-95DF-697EBA6F972E}" type="presOf" srcId="{71C9E094-4EE5-4D34-80EA-8366E6A7DACF}" destId="{9CF46385-627E-4B90-AC14-CF3544C4849A}" srcOrd="0" destOrd="0" presId="urn:microsoft.com/office/officeart/2008/layout/HorizontalMultiLevelHierarchy"/>
    <dgm:cxn modelId="{66F984A8-A8B6-4C9D-B051-243443B83FB3}" type="presOf" srcId="{0C5C03B9-6EBE-49C1-A514-B6B6A7317902}" destId="{31550A3A-AC9A-484B-97EB-46D579392210}" srcOrd="1" destOrd="0" presId="urn:microsoft.com/office/officeart/2008/layout/HorizontalMultiLevelHierarchy"/>
    <dgm:cxn modelId="{2F6B3783-42FD-4656-8C62-3A858DFBDDD7}" type="presParOf" srcId="{B4895579-D275-4DD1-9B9B-E4506B4101D1}" destId="{567EE456-35AD-415D-9599-5A44BA9EDF3D}" srcOrd="0" destOrd="0" presId="urn:microsoft.com/office/officeart/2008/layout/HorizontalMultiLevelHierarchy"/>
    <dgm:cxn modelId="{7C79C7E7-225B-449E-9F4C-AED446E2795D}" type="presParOf" srcId="{567EE456-35AD-415D-9599-5A44BA9EDF3D}" destId="{4184EF66-9123-420B-97CA-5405E5D8F37A}" srcOrd="0" destOrd="0" presId="urn:microsoft.com/office/officeart/2008/layout/HorizontalMultiLevelHierarchy"/>
    <dgm:cxn modelId="{03F65FB7-D1C6-48DB-B4D8-3DFC45FE2E29}" type="presParOf" srcId="{567EE456-35AD-415D-9599-5A44BA9EDF3D}" destId="{6CFD3E3E-D210-415D-9035-D19C931D5924}" srcOrd="1" destOrd="0" presId="urn:microsoft.com/office/officeart/2008/layout/HorizontalMultiLevelHierarchy"/>
    <dgm:cxn modelId="{320643DD-6813-47DD-A741-9C87252D8CD2}" type="presParOf" srcId="{6CFD3E3E-D210-415D-9035-D19C931D5924}" destId="{C3AB5A8F-A319-4EEA-9E6E-F26B6DD838CB}" srcOrd="0" destOrd="0" presId="urn:microsoft.com/office/officeart/2008/layout/HorizontalMultiLevelHierarchy"/>
    <dgm:cxn modelId="{0A0A8491-DD26-4D92-BF6A-7DD77AA6B4A3}" type="presParOf" srcId="{C3AB5A8F-A319-4EEA-9E6E-F26B6DD838CB}" destId="{31550A3A-AC9A-484B-97EB-46D579392210}" srcOrd="0" destOrd="0" presId="urn:microsoft.com/office/officeart/2008/layout/HorizontalMultiLevelHierarchy"/>
    <dgm:cxn modelId="{A609AE40-B27E-4290-A743-5F028F4FCD73}" type="presParOf" srcId="{6CFD3E3E-D210-415D-9035-D19C931D5924}" destId="{67F44C95-988A-4483-BD16-CEA851F71508}" srcOrd="1" destOrd="0" presId="urn:microsoft.com/office/officeart/2008/layout/HorizontalMultiLevelHierarchy"/>
    <dgm:cxn modelId="{24564B84-BA34-40B2-8A65-DE16A1B73D67}" type="presParOf" srcId="{67F44C95-988A-4483-BD16-CEA851F71508}" destId="{4D6B48C3-23F2-4C11-AABD-68B81C0DF470}" srcOrd="0" destOrd="0" presId="urn:microsoft.com/office/officeart/2008/layout/HorizontalMultiLevelHierarchy"/>
    <dgm:cxn modelId="{A0F0606F-7D2C-40DA-832F-5FF1BDA3776D}" type="presParOf" srcId="{67F44C95-988A-4483-BD16-CEA851F71508}" destId="{2E5E91CC-138E-4BF5-803C-E10326D79C71}" srcOrd="1" destOrd="0" presId="urn:microsoft.com/office/officeart/2008/layout/HorizontalMultiLevelHierarchy"/>
    <dgm:cxn modelId="{EC96A95D-64EF-4BC9-A79B-CCA03DDCC1ED}" type="presParOf" srcId="{6CFD3E3E-D210-415D-9035-D19C931D5924}" destId="{29C2DF4F-A827-4E12-BCA3-4F57BCB0DE12}" srcOrd="2" destOrd="0" presId="urn:microsoft.com/office/officeart/2008/layout/HorizontalMultiLevelHierarchy"/>
    <dgm:cxn modelId="{9E1F970A-E897-4F7F-B770-3C83FAA13CE3}" type="presParOf" srcId="{29C2DF4F-A827-4E12-BCA3-4F57BCB0DE12}" destId="{3680307B-82CC-454F-AACE-5851BA67DDCF}" srcOrd="0" destOrd="0" presId="urn:microsoft.com/office/officeart/2008/layout/HorizontalMultiLevelHierarchy"/>
    <dgm:cxn modelId="{588E3538-832B-4068-9A3B-6AC0B1F8D43E}" type="presParOf" srcId="{6CFD3E3E-D210-415D-9035-D19C931D5924}" destId="{5D855915-D30B-4434-B92E-E62538887643}" srcOrd="3" destOrd="0" presId="urn:microsoft.com/office/officeart/2008/layout/HorizontalMultiLevelHierarchy"/>
    <dgm:cxn modelId="{C9C78286-D9BD-4D98-9E57-52E43DBF2613}" type="presParOf" srcId="{5D855915-D30B-4434-B92E-E62538887643}" destId="{92E97504-34DE-47D0-86AA-E5B5A8D34515}" srcOrd="0" destOrd="0" presId="urn:microsoft.com/office/officeart/2008/layout/HorizontalMultiLevelHierarchy"/>
    <dgm:cxn modelId="{59662F3C-5CE6-4C54-BE5A-C6E3377E427E}" type="presParOf" srcId="{5D855915-D30B-4434-B92E-E62538887643}" destId="{53F355C8-3C11-4F42-BB0C-693D089B1BFF}" srcOrd="1" destOrd="0" presId="urn:microsoft.com/office/officeart/2008/layout/HorizontalMultiLevelHierarchy"/>
    <dgm:cxn modelId="{966119A5-06E1-4F49-AF4F-D44A802872C1}" type="presParOf" srcId="{6CFD3E3E-D210-415D-9035-D19C931D5924}" destId="{D1F2ECDD-39B0-4CF8-BABA-F25FE7378E67}" srcOrd="4" destOrd="0" presId="urn:microsoft.com/office/officeart/2008/layout/HorizontalMultiLevelHierarchy"/>
    <dgm:cxn modelId="{4F460699-323A-4C85-85EA-0BB8CFF72192}" type="presParOf" srcId="{D1F2ECDD-39B0-4CF8-BABA-F25FE7378E67}" destId="{4836492D-2F4C-4D6D-90C6-C498083AD68C}" srcOrd="0" destOrd="0" presId="urn:microsoft.com/office/officeart/2008/layout/HorizontalMultiLevelHierarchy"/>
    <dgm:cxn modelId="{703D6F16-3BF0-4F7E-95D9-D6803D374A69}" type="presParOf" srcId="{6CFD3E3E-D210-415D-9035-D19C931D5924}" destId="{1E33BE85-3921-4EDF-BE6D-AB3DC99F5B31}" srcOrd="5" destOrd="0" presId="urn:microsoft.com/office/officeart/2008/layout/HorizontalMultiLevelHierarchy"/>
    <dgm:cxn modelId="{0E6BEDBF-C4BE-41FE-A6B9-411DDFEC61CE}" type="presParOf" srcId="{1E33BE85-3921-4EDF-BE6D-AB3DC99F5B31}" destId="{2618EB6A-F2E2-401E-90CB-088DD9A036DB}" srcOrd="0" destOrd="0" presId="urn:microsoft.com/office/officeart/2008/layout/HorizontalMultiLevelHierarchy"/>
    <dgm:cxn modelId="{35DC9135-9B0C-4409-81B5-7D3972035D89}" type="presParOf" srcId="{1E33BE85-3921-4EDF-BE6D-AB3DC99F5B31}" destId="{FF0C0750-28F5-4FAF-A3A4-C829B5F352C5}" srcOrd="1" destOrd="0" presId="urn:microsoft.com/office/officeart/2008/layout/HorizontalMultiLevelHierarchy"/>
    <dgm:cxn modelId="{5D8B703F-335E-4A5A-A739-83B1CCB4E609}" type="presParOf" srcId="{6CFD3E3E-D210-415D-9035-D19C931D5924}" destId="{9CF46385-627E-4B90-AC14-CF3544C4849A}" srcOrd="6" destOrd="0" presId="urn:microsoft.com/office/officeart/2008/layout/HorizontalMultiLevelHierarchy"/>
    <dgm:cxn modelId="{5EAD8ABB-0782-4672-A049-4C66848642CE}" type="presParOf" srcId="{9CF46385-627E-4B90-AC14-CF3544C4849A}" destId="{AE26B083-E2E4-4924-9C3B-50D2635CDE2A}" srcOrd="0" destOrd="0" presId="urn:microsoft.com/office/officeart/2008/layout/HorizontalMultiLevelHierarchy"/>
    <dgm:cxn modelId="{30229614-46BE-4B39-9C94-3D9CE2668226}" type="presParOf" srcId="{6CFD3E3E-D210-415D-9035-D19C931D5924}" destId="{37D5FA7E-0260-4D3C-AC2C-278FBCD21717}" srcOrd="7" destOrd="0" presId="urn:microsoft.com/office/officeart/2008/layout/HorizontalMultiLevelHierarchy"/>
    <dgm:cxn modelId="{C7651DEE-BB6C-4FF2-B163-1C3BF94DF940}" type="presParOf" srcId="{37D5FA7E-0260-4D3C-AC2C-278FBCD21717}" destId="{52473CCD-92E2-43BB-9BF3-71495BCBD7CD}" srcOrd="0" destOrd="0" presId="urn:microsoft.com/office/officeart/2008/layout/HorizontalMultiLevelHierarchy"/>
    <dgm:cxn modelId="{D1131C0F-B6C9-41E0-B8AB-BC5E883255B8}" type="presParOf" srcId="{37D5FA7E-0260-4D3C-AC2C-278FBCD21717}" destId="{D9D811B8-B2F1-4AC1-80D6-9988BFCA92E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A775FB9-2C48-48CE-9FD0-8430520583B8}" type="doc">
      <dgm:prSet loTypeId="urn:microsoft.com/office/officeart/2005/8/layout/process2" loCatId="process" qsTypeId="urn:microsoft.com/office/officeart/2005/8/quickstyle/3d4" qsCatId="3D" csTypeId="urn:microsoft.com/office/officeart/2005/8/colors/colorful5" csCatId="colorful" phldr="1"/>
      <dgm:spPr/>
    </dgm:pt>
    <dgm:pt modelId="{D36F60F3-FE5F-4F01-85C7-60B80B803C19}">
      <dgm:prSet phldrT="[Text]" custT="1"/>
      <dgm:spPr/>
      <dgm:t>
        <a:bodyPr/>
        <a:lstStyle/>
        <a:p>
          <a:pPr rtl="1"/>
          <a:r>
            <a:rPr lang="fa-IR" sz="1600" b="1" smtClean="0">
              <a:solidFill>
                <a:srgbClr val="002060"/>
              </a:solidFill>
              <a:cs typeface="B Nazanin" panose="00000400000000000000" pitchFamily="2" charset="-78"/>
            </a:rPr>
            <a:t>هزینه افزون بر بودجه </a:t>
          </a:r>
          <a:endParaRPr lang="fa-IR" sz="1600" b="1" dirty="0">
            <a:solidFill>
              <a:srgbClr val="002060"/>
            </a:solidFill>
            <a:cs typeface="B Nazanin" panose="00000400000000000000" pitchFamily="2" charset="-78"/>
          </a:endParaRPr>
        </a:p>
      </dgm:t>
    </dgm:pt>
    <dgm:pt modelId="{BA96AE38-E2C2-4ACD-9F7C-898704AB90A5}" type="parTrans" cxnId="{6EF307D1-91A2-435A-A3DA-DBC385AA0CBF}">
      <dgm:prSet/>
      <dgm:spPr/>
      <dgm:t>
        <a:bodyPr/>
        <a:lstStyle/>
        <a:p>
          <a:pPr rtl="1"/>
          <a:endParaRPr lang="fa-IR"/>
        </a:p>
      </dgm:t>
    </dgm:pt>
    <dgm:pt modelId="{D5C066D4-60F9-42ED-9991-49F172B469B1}" type="sibTrans" cxnId="{6EF307D1-91A2-435A-A3DA-DBC385AA0CBF}">
      <dgm:prSet/>
      <dgm:spPr/>
      <dgm:t>
        <a:bodyPr/>
        <a:lstStyle/>
        <a:p>
          <a:pPr rtl="1"/>
          <a:endParaRPr lang="fa-IR"/>
        </a:p>
      </dgm:t>
    </dgm:pt>
    <dgm:pt modelId="{F782C6AF-8666-4675-89CD-A8A725557FF2}">
      <dgm:prSet phldrT="[Text]" custT="1"/>
      <dgm:spPr/>
      <dgm:t>
        <a:bodyPr/>
        <a:lstStyle/>
        <a:p>
          <a:pPr rtl="1"/>
          <a:r>
            <a:rPr lang="fa-IR" sz="1600" b="1" dirty="0" smtClean="0">
              <a:solidFill>
                <a:srgbClr val="002060"/>
              </a:solidFill>
              <a:cs typeface="B Nazanin" panose="00000400000000000000" pitchFamily="2" charset="-78"/>
            </a:rPr>
            <a:t>تاخیر در تولید و تحویل نرم افزار</a:t>
          </a:r>
          <a:endParaRPr lang="fa-IR" sz="1600" b="1" dirty="0">
            <a:solidFill>
              <a:srgbClr val="002060"/>
            </a:solidFill>
            <a:cs typeface="B Nazanin" panose="00000400000000000000" pitchFamily="2" charset="-78"/>
          </a:endParaRPr>
        </a:p>
      </dgm:t>
    </dgm:pt>
    <dgm:pt modelId="{3D8F01E8-63C1-462A-9612-D53AA8AB3A9A}" type="parTrans" cxnId="{38EF99EE-40C3-4914-BEE8-031F7AA163E3}">
      <dgm:prSet/>
      <dgm:spPr/>
      <dgm:t>
        <a:bodyPr/>
        <a:lstStyle/>
        <a:p>
          <a:pPr rtl="1"/>
          <a:endParaRPr lang="fa-IR"/>
        </a:p>
      </dgm:t>
    </dgm:pt>
    <dgm:pt modelId="{C1376EAD-F97C-4952-BD61-D0FCA137AAF8}" type="sibTrans" cxnId="{38EF99EE-40C3-4914-BEE8-031F7AA163E3}">
      <dgm:prSet/>
      <dgm:spPr/>
      <dgm:t>
        <a:bodyPr/>
        <a:lstStyle/>
        <a:p>
          <a:pPr rtl="1"/>
          <a:endParaRPr lang="fa-IR"/>
        </a:p>
      </dgm:t>
    </dgm:pt>
    <dgm:pt modelId="{F5426C15-075A-4F4E-84FC-DBB567FA783B}">
      <dgm:prSet phldrT="[Text]" custT="1"/>
      <dgm:spPr/>
      <dgm:t>
        <a:bodyPr/>
        <a:lstStyle/>
        <a:p>
          <a:pPr rtl="1"/>
          <a:r>
            <a:rPr lang="fa-IR" sz="1600" b="1" dirty="0" smtClean="0">
              <a:solidFill>
                <a:srgbClr val="002060"/>
              </a:solidFill>
              <a:cs typeface="B Nazanin" panose="00000400000000000000" pitchFamily="2" charset="-78"/>
            </a:rPr>
            <a:t>عدم تامین مشخصات خواسته شده از نرم افزار </a:t>
          </a:r>
          <a:endParaRPr lang="fa-IR" sz="1600" b="1" dirty="0">
            <a:solidFill>
              <a:srgbClr val="002060"/>
            </a:solidFill>
            <a:cs typeface="B Nazanin" panose="00000400000000000000" pitchFamily="2" charset="-78"/>
          </a:endParaRPr>
        </a:p>
      </dgm:t>
    </dgm:pt>
    <dgm:pt modelId="{C125D02E-5D5A-4523-ADA8-B2F330160EA4}" type="parTrans" cxnId="{793BACA2-6E1E-47AC-9B61-E8D88DAF4F3F}">
      <dgm:prSet/>
      <dgm:spPr/>
      <dgm:t>
        <a:bodyPr/>
        <a:lstStyle/>
        <a:p>
          <a:pPr rtl="1"/>
          <a:endParaRPr lang="fa-IR"/>
        </a:p>
      </dgm:t>
    </dgm:pt>
    <dgm:pt modelId="{A8DB3279-D00B-4D4A-8D1E-91B5B0092F35}" type="sibTrans" cxnId="{793BACA2-6E1E-47AC-9B61-E8D88DAF4F3F}">
      <dgm:prSet/>
      <dgm:spPr/>
      <dgm:t>
        <a:bodyPr/>
        <a:lstStyle/>
        <a:p>
          <a:pPr rtl="1"/>
          <a:endParaRPr lang="fa-IR"/>
        </a:p>
      </dgm:t>
    </dgm:pt>
    <dgm:pt modelId="{8AA082F9-1143-4443-8AEA-925473B7D531}">
      <dgm:prSet phldrT="[Text]" custT="1"/>
      <dgm:spPr/>
      <dgm:t>
        <a:bodyPr/>
        <a:lstStyle/>
        <a:p>
          <a:pPr rtl="1"/>
          <a:r>
            <a:rPr lang="fa-IR" sz="1600" b="1" dirty="0" smtClean="0">
              <a:solidFill>
                <a:srgbClr val="002060"/>
              </a:solidFill>
              <a:cs typeface="B Nazanin" panose="00000400000000000000" pitchFamily="2" charset="-78"/>
            </a:rPr>
            <a:t>نگهداشت پرهزینه نرم افزار </a:t>
          </a:r>
          <a:endParaRPr lang="fa-IR" sz="1600" b="1" dirty="0">
            <a:solidFill>
              <a:srgbClr val="002060"/>
            </a:solidFill>
            <a:cs typeface="B Nazanin" panose="00000400000000000000" pitchFamily="2" charset="-78"/>
          </a:endParaRPr>
        </a:p>
      </dgm:t>
    </dgm:pt>
    <dgm:pt modelId="{9F7CE5B3-86AD-4BEB-AA21-7F928BC14019}" type="parTrans" cxnId="{EF775A42-0CDC-4E63-BE11-085C2088F062}">
      <dgm:prSet/>
      <dgm:spPr/>
      <dgm:t>
        <a:bodyPr/>
        <a:lstStyle/>
        <a:p>
          <a:pPr rtl="1"/>
          <a:endParaRPr lang="fa-IR"/>
        </a:p>
      </dgm:t>
    </dgm:pt>
    <dgm:pt modelId="{557F6B5A-41AB-4090-A97D-A20AAFA32560}" type="sibTrans" cxnId="{EF775A42-0CDC-4E63-BE11-085C2088F062}">
      <dgm:prSet/>
      <dgm:spPr/>
      <dgm:t>
        <a:bodyPr/>
        <a:lstStyle/>
        <a:p>
          <a:pPr rtl="1"/>
          <a:endParaRPr lang="fa-IR"/>
        </a:p>
      </dgm:t>
    </dgm:pt>
    <dgm:pt modelId="{9DEA8C97-4CB0-4040-A2E0-DDEA8326CFCF}">
      <dgm:prSet phldrT="[Text]" custT="1"/>
      <dgm:spPr/>
      <dgm:t>
        <a:bodyPr/>
        <a:lstStyle/>
        <a:p>
          <a:pPr rtl="1"/>
          <a:r>
            <a:rPr lang="fa-IR" sz="1600" b="1" smtClean="0">
              <a:solidFill>
                <a:srgbClr val="002060"/>
              </a:solidFill>
              <a:cs typeface="B Nazanin" panose="00000400000000000000" pitchFamily="2" charset="-78"/>
            </a:rPr>
            <a:t>کیفیت نازل، نامطمئن بودن و کارایی پایین نرم افزارها</a:t>
          </a:r>
          <a:endParaRPr lang="fa-IR" sz="1600" b="1" dirty="0">
            <a:solidFill>
              <a:srgbClr val="002060"/>
            </a:solidFill>
            <a:cs typeface="B Nazanin" panose="00000400000000000000" pitchFamily="2" charset="-78"/>
          </a:endParaRPr>
        </a:p>
      </dgm:t>
    </dgm:pt>
    <dgm:pt modelId="{62B66D1A-6B5C-4BD5-9B77-22F4C7AFF8AC}" type="parTrans" cxnId="{FCAB14BB-3B54-428F-B45D-84A5A5E3E6F9}">
      <dgm:prSet/>
      <dgm:spPr/>
      <dgm:t>
        <a:bodyPr/>
        <a:lstStyle/>
        <a:p>
          <a:pPr rtl="1"/>
          <a:endParaRPr lang="fa-IR"/>
        </a:p>
      </dgm:t>
    </dgm:pt>
    <dgm:pt modelId="{853A9C05-7897-41FB-BCB1-4C414015B3F4}" type="sibTrans" cxnId="{FCAB14BB-3B54-428F-B45D-84A5A5E3E6F9}">
      <dgm:prSet/>
      <dgm:spPr/>
      <dgm:t>
        <a:bodyPr/>
        <a:lstStyle/>
        <a:p>
          <a:pPr rtl="1"/>
          <a:endParaRPr lang="fa-IR"/>
        </a:p>
      </dgm:t>
    </dgm:pt>
    <dgm:pt modelId="{6090C69B-E880-4521-8CC9-520F90095CC1}" type="pres">
      <dgm:prSet presAssocID="{9A775FB9-2C48-48CE-9FD0-8430520583B8}" presName="linearFlow" presStyleCnt="0">
        <dgm:presLayoutVars>
          <dgm:resizeHandles val="exact"/>
        </dgm:presLayoutVars>
      </dgm:prSet>
      <dgm:spPr/>
    </dgm:pt>
    <dgm:pt modelId="{277CFD66-D00E-485D-8371-86B32EEA2D58}" type="pres">
      <dgm:prSet presAssocID="{D36F60F3-FE5F-4F01-85C7-60B80B803C19}" presName="node" presStyleLbl="node1" presStyleIdx="0" presStyleCnt="5" custScaleX="14429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C9D48DF-C379-4A55-8B43-AD7D93F093F2}" type="pres">
      <dgm:prSet presAssocID="{D5C066D4-60F9-42ED-9991-49F172B469B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EBF2C47C-F9C3-4BE6-A44F-804EFE4F02EF}" type="pres">
      <dgm:prSet presAssocID="{D5C066D4-60F9-42ED-9991-49F172B469B1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C34E98B8-87B4-4093-978D-2449BBBDDAEE}" type="pres">
      <dgm:prSet presAssocID="{F782C6AF-8666-4675-89CD-A8A725557FF2}" presName="node" presStyleLbl="node1" presStyleIdx="1" presStyleCnt="5" custScaleX="14616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51DF8A9-2F0D-4995-85D1-AE3E9A68F2A8}" type="pres">
      <dgm:prSet presAssocID="{C1376EAD-F97C-4952-BD61-D0FCA137AAF8}" presName="sibTrans" presStyleLbl="sibTrans2D1" presStyleIdx="1" presStyleCnt="4"/>
      <dgm:spPr/>
      <dgm:t>
        <a:bodyPr/>
        <a:lstStyle/>
        <a:p>
          <a:endParaRPr lang="en-US"/>
        </a:p>
      </dgm:t>
    </dgm:pt>
    <dgm:pt modelId="{5CD58FEA-2732-4DFA-93E6-3245FE8F13EB}" type="pres">
      <dgm:prSet presAssocID="{C1376EAD-F97C-4952-BD61-D0FCA137AAF8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2F6F408E-2175-4A84-96C2-C9416A243E56}" type="pres">
      <dgm:prSet presAssocID="{F5426C15-075A-4F4E-84FC-DBB567FA783B}" presName="node" presStyleLbl="node1" presStyleIdx="2" presStyleCnt="5" custScaleX="15085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B7E66C9-3944-49CC-8D28-B4A78D548BBC}" type="pres">
      <dgm:prSet presAssocID="{A8DB3279-D00B-4D4A-8D1E-91B5B0092F35}" presName="sibTrans" presStyleLbl="sibTrans2D1" presStyleIdx="2" presStyleCnt="4"/>
      <dgm:spPr/>
      <dgm:t>
        <a:bodyPr/>
        <a:lstStyle/>
        <a:p>
          <a:endParaRPr lang="en-US"/>
        </a:p>
      </dgm:t>
    </dgm:pt>
    <dgm:pt modelId="{02B4FBBE-B223-4BD4-AF6C-38B43819A008}" type="pres">
      <dgm:prSet presAssocID="{A8DB3279-D00B-4D4A-8D1E-91B5B0092F35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6C043B85-B522-4ABF-8033-03980FF1AD41}" type="pres">
      <dgm:prSet presAssocID="{9DEA8C97-4CB0-4040-A2E0-DDEA8326CFCF}" presName="node" presStyleLbl="node1" presStyleIdx="3" presStyleCnt="5" custScaleX="15460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FDC9A48-00AA-4A73-AEF3-6EABD9E83F0A}" type="pres">
      <dgm:prSet presAssocID="{853A9C05-7897-41FB-BCB1-4C414015B3F4}" presName="sibTrans" presStyleLbl="sibTrans2D1" presStyleIdx="3" presStyleCnt="4"/>
      <dgm:spPr/>
      <dgm:t>
        <a:bodyPr/>
        <a:lstStyle/>
        <a:p>
          <a:endParaRPr lang="en-US"/>
        </a:p>
      </dgm:t>
    </dgm:pt>
    <dgm:pt modelId="{314431DD-35F1-4C30-B9C1-BF502FCE0064}" type="pres">
      <dgm:prSet presAssocID="{853A9C05-7897-41FB-BCB1-4C414015B3F4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DC441D8A-9E9D-4CF3-9288-3B0A82DACBA0}" type="pres">
      <dgm:prSet presAssocID="{8AA082F9-1143-4443-8AEA-925473B7D531}" presName="node" presStyleLbl="node1" presStyleIdx="4" presStyleCnt="5" custScaleX="15085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ED7DFC33-1035-4C49-A9DC-86840C273C4C}" type="presOf" srcId="{C1376EAD-F97C-4952-BD61-D0FCA137AAF8}" destId="{A51DF8A9-2F0D-4995-85D1-AE3E9A68F2A8}" srcOrd="0" destOrd="0" presId="urn:microsoft.com/office/officeart/2005/8/layout/process2"/>
    <dgm:cxn modelId="{E424812E-2E66-4108-B139-8EB303F52FEC}" type="presOf" srcId="{853A9C05-7897-41FB-BCB1-4C414015B3F4}" destId="{314431DD-35F1-4C30-B9C1-BF502FCE0064}" srcOrd="1" destOrd="0" presId="urn:microsoft.com/office/officeart/2005/8/layout/process2"/>
    <dgm:cxn modelId="{D1F74A3B-B941-4E49-833D-C4F5B9C2668F}" type="presOf" srcId="{C1376EAD-F97C-4952-BD61-D0FCA137AAF8}" destId="{5CD58FEA-2732-4DFA-93E6-3245FE8F13EB}" srcOrd="1" destOrd="0" presId="urn:microsoft.com/office/officeart/2005/8/layout/process2"/>
    <dgm:cxn modelId="{6B710B2B-71A5-4867-BE8B-E9042EB6F7D4}" type="presOf" srcId="{A8DB3279-D00B-4D4A-8D1E-91B5B0092F35}" destId="{02B4FBBE-B223-4BD4-AF6C-38B43819A008}" srcOrd="1" destOrd="0" presId="urn:microsoft.com/office/officeart/2005/8/layout/process2"/>
    <dgm:cxn modelId="{BC0B2FB7-4838-4B76-87EB-2993080B06EB}" type="presOf" srcId="{8AA082F9-1143-4443-8AEA-925473B7D531}" destId="{DC441D8A-9E9D-4CF3-9288-3B0A82DACBA0}" srcOrd="0" destOrd="0" presId="urn:microsoft.com/office/officeart/2005/8/layout/process2"/>
    <dgm:cxn modelId="{B6583B45-A04A-4E33-B69E-C44CFCFD3A51}" type="presOf" srcId="{F782C6AF-8666-4675-89CD-A8A725557FF2}" destId="{C34E98B8-87B4-4093-978D-2449BBBDDAEE}" srcOrd="0" destOrd="0" presId="urn:microsoft.com/office/officeart/2005/8/layout/process2"/>
    <dgm:cxn modelId="{38EF99EE-40C3-4914-BEE8-031F7AA163E3}" srcId="{9A775FB9-2C48-48CE-9FD0-8430520583B8}" destId="{F782C6AF-8666-4675-89CD-A8A725557FF2}" srcOrd="1" destOrd="0" parTransId="{3D8F01E8-63C1-462A-9612-D53AA8AB3A9A}" sibTransId="{C1376EAD-F97C-4952-BD61-D0FCA137AAF8}"/>
    <dgm:cxn modelId="{1A258D0A-E179-4735-805D-19A5AE59470C}" type="presOf" srcId="{D36F60F3-FE5F-4F01-85C7-60B80B803C19}" destId="{277CFD66-D00E-485D-8371-86B32EEA2D58}" srcOrd="0" destOrd="0" presId="urn:microsoft.com/office/officeart/2005/8/layout/process2"/>
    <dgm:cxn modelId="{B20E4BF1-4AFD-4348-8326-A0B7EBEAB609}" type="presOf" srcId="{9DEA8C97-4CB0-4040-A2E0-DDEA8326CFCF}" destId="{6C043B85-B522-4ABF-8033-03980FF1AD41}" srcOrd="0" destOrd="0" presId="urn:microsoft.com/office/officeart/2005/8/layout/process2"/>
    <dgm:cxn modelId="{E25090CA-F4AC-42D1-A78A-77B3A21A5948}" type="presOf" srcId="{D5C066D4-60F9-42ED-9991-49F172B469B1}" destId="{EBF2C47C-F9C3-4BE6-A44F-804EFE4F02EF}" srcOrd="1" destOrd="0" presId="urn:microsoft.com/office/officeart/2005/8/layout/process2"/>
    <dgm:cxn modelId="{FCAB14BB-3B54-428F-B45D-84A5A5E3E6F9}" srcId="{9A775FB9-2C48-48CE-9FD0-8430520583B8}" destId="{9DEA8C97-4CB0-4040-A2E0-DDEA8326CFCF}" srcOrd="3" destOrd="0" parTransId="{62B66D1A-6B5C-4BD5-9B77-22F4C7AFF8AC}" sibTransId="{853A9C05-7897-41FB-BCB1-4C414015B3F4}"/>
    <dgm:cxn modelId="{BAFB6719-FC50-4658-BAB7-637EBB925E35}" type="presOf" srcId="{9A775FB9-2C48-48CE-9FD0-8430520583B8}" destId="{6090C69B-E880-4521-8CC9-520F90095CC1}" srcOrd="0" destOrd="0" presId="urn:microsoft.com/office/officeart/2005/8/layout/process2"/>
    <dgm:cxn modelId="{3A127C94-5C79-4E92-88DC-8B35204CEF37}" type="presOf" srcId="{D5C066D4-60F9-42ED-9991-49F172B469B1}" destId="{4C9D48DF-C379-4A55-8B43-AD7D93F093F2}" srcOrd="0" destOrd="0" presId="urn:microsoft.com/office/officeart/2005/8/layout/process2"/>
    <dgm:cxn modelId="{7FEDF038-5B93-44F4-A4D5-A103A5A67826}" type="presOf" srcId="{F5426C15-075A-4F4E-84FC-DBB567FA783B}" destId="{2F6F408E-2175-4A84-96C2-C9416A243E56}" srcOrd="0" destOrd="0" presId="urn:microsoft.com/office/officeart/2005/8/layout/process2"/>
    <dgm:cxn modelId="{6EF307D1-91A2-435A-A3DA-DBC385AA0CBF}" srcId="{9A775FB9-2C48-48CE-9FD0-8430520583B8}" destId="{D36F60F3-FE5F-4F01-85C7-60B80B803C19}" srcOrd="0" destOrd="0" parTransId="{BA96AE38-E2C2-4ACD-9F7C-898704AB90A5}" sibTransId="{D5C066D4-60F9-42ED-9991-49F172B469B1}"/>
    <dgm:cxn modelId="{793BACA2-6E1E-47AC-9B61-E8D88DAF4F3F}" srcId="{9A775FB9-2C48-48CE-9FD0-8430520583B8}" destId="{F5426C15-075A-4F4E-84FC-DBB567FA783B}" srcOrd="2" destOrd="0" parTransId="{C125D02E-5D5A-4523-ADA8-B2F330160EA4}" sibTransId="{A8DB3279-D00B-4D4A-8D1E-91B5B0092F35}"/>
    <dgm:cxn modelId="{5772A12A-16C4-4898-BEAA-AA4F503BD2E0}" type="presOf" srcId="{A8DB3279-D00B-4D4A-8D1E-91B5B0092F35}" destId="{6B7E66C9-3944-49CC-8D28-B4A78D548BBC}" srcOrd="0" destOrd="0" presId="urn:microsoft.com/office/officeart/2005/8/layout/process2"/>
    <dgm:cxn modelId="{E368AC15-9D40-42CE-B336-CF2422D5637B}" type="presOf" srcId="{853A9C05-7897-41FB-BCB1-4C414015B3F4}" destId="{FFDC9A48-00AA-4A73-AEF3-6EABD9E83F0A}" srcOrd="0" destOrd="0" presId="urn:microsoft.com/office/officeart/2005/8/layout/process2"/>
    <dgm:cxn modelId="{EF775A42-0CDC-4E63-BE11-085C2088F062}" srcId="{9A775FB9-2C48-48CE-9FD0-8430520583B8}" destId="{8AA082F9-1143-4443-8AEA-925473B7D531}" srcOrd="4" destOrd="0" parTransId="{9F7CE5B3-86AD-4BEB-AA21-7F928BC14019}" sibTransId="{557F6B5A-41AB-4090-A97D-A20AAFA32560}"/>
    <dgm:cxn modelId="{21FAA2E7-B1E3-46EA-A032-653F57536EDB}" type="presParOf" srcId="{6090C69B-E880-4521-8CC9-520F90095CC1}" destId="{277CFD66-D00E-485D-8371-86B32EEA2D58}" srcOrd="0" destOrd="0" presId="urn:microsoft.com/office/officeart/2005/8/layout/process2"/>
    <dgm:cxn modelId="{DF7D04E2-1197-496A-BECF-F452D394F9F8}" type="presParOf" srcId="{6090C69B-E880-4521-8CC9-520F90095CC1}" destId="{4C9D48DF-C379-4A55-8B43-AD7D93F093F2}" srcOrd="1" destOrd="0" presId="urn:microsoft.com/office/officeart/2005/8/layout/process2"/>
    <dgm:cxn modelId="{C7D058CB-4DE5-43A3-BBE1-EDE0B100447C}" type="presParOf" srcId="{4C9D48DF-C379-4A55-8B43-AD7D93F093F2}" destId="{EBF2C47C-F9C3-4BE6-A44F-804EFE4F02EF}" srcOrd="0" destOrd="0" presId="urn:microsoft.com/office/officeart/2005/8/layout/process2"/>
    <dgm:cxn modelId="{8B2D50C7-D506-4700-807D-E56FE3261DE3}" type="presParOf" srcId="{6090C69B-E880-4521-8CC9-520F90095CC1}" destId="{C34E98B8-87B4-4093-978D-2449BBBDDAEE}" srcOrd="2" destOrd="0" presId="urn:microsoft.com/office/officeart/2005/8/layout/process2"/>
    <dgm:cxn modelId="{85013BF0-7422-4DDC-9BE2-17FAC3103DAF}" type="presParOf" srcId="{6090C69B-E880-4521-8CC9-520F90095CC1}" destId="{A51DF8A9-2F0D-4995-85D1-AE3E9A68F2A8}" srcOrd="3" destOrd="0" presId="urn:microsoft.com/office/officeart/2005/8/layout/process2"/>
    <dgm:cxn modelId="{FEA4D509-2F3B-4AB5-8D1C-7F6B627178B9}" type="presParOf" srcId="{A51DF8A9-2F0D-4995-85D1-AE3E9A68F2A8}" destId="{5CD58FEA-2732-4DFA-93E6-3245FE8F13EB}" srcOrd="0" destOrd="0" presId="urn:microsoft.com/office/officeart/2005/8/layout/process2"/>
    <dgm:cxn modelId="{7186B386-9C6A-4A96-A047-2E5C048962BF}" type="presParOf" srcId="{6090C69B-E880-4521-8CC9-520F90095CC1}" destId="{2F6F408E-2175-4A84-96C2-C9416A243E56}" srcOrd="4" destOrd="0" presId="urn:microsoft.com/office/officeart/2005/8/layout/process2"/>
    <dgm:cxn modelId="{DCC2FD7F-DCD2-4580-B835-E9A8254DD964}" type="presParOf" srcId="{6090C69B-E880-4521-8CC9-520F90095CC1}" destId="{6B7E66C9-3944-49CC-8D28-B4A78D548BBC}" srcOrd="5" destOrd="0" presId="urn:microsoft.com/office/officeart/2005/8/layout/process2"/>
    <dgm:cxn modelId="{1552E879-D326-416F-A17D-76DF1070BB0F}" type="presParOf" srcId="{6B7E66C9-3944-49CC-8D28-B4A78D548BBC}" destId="{02B4FBBE-B223-4BD4-AF6C-38B43819A008}" srcOrd="0" destOrd="0" presId="urn:microsoft.com/office/officeart/2005/8/layout/process2"/>
    <dgm:cxn modelId="{FAC31E54-68FA-4A0E-831F-46C67466C5CB}" type="presParOf" srcId="{6090C69B-E880-4521-8CC9-520F90095CC1}" destId="{6C043B85-B522-4ABF-8033-03980FF1AD41}" srcOrd="6" destOrd="0" presId="urn:microsoft.com/office/officeart/2005/8/layout/process2"/>
    <dgm:cxn modelId="{5F8EC138-374A-466D-8137-4480AEAA0532}" type="presParOf" srcId="{6090C69B-E880-4521-8CC9-520F90095CC1}" destId="{FFDC9A48-00AA-4A73-AEF3-6EABD9E83F0A}" srcOrd="7" destOrd="0" presId="urn:microsoft.com/office/officeart/2005/8/layout/process2"/>
    <dgm:cxn modelId="{0F0936DC-90F9-4D8A-AAC8-AB395C9EAC00}" type="presParOf" srcId="{FFDC9A48-00AA-4A73-AEF3-6EABD9E83F0A}" destId="{314431DD-35F1-4C30-B9C1-BF502FCE0064}" srcOrd="0" destOrd="0" presId="urn:microsoft.com/office/officeart/2005/8/layout/process2"/>
    <dgm:cxn modelId="{F29AE5DD-CA6F-416C-8E32-6982074F6B4C}" type="presParOf" srcId="{6090C69B-E880-4521-8CC9-520F90095CC1}" destId="{DC441D8A-9E9D-4CF3-9288-3B0A82DACBA0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5DEF142-C363-4428-B126-CD133FAC9D63}" type="doc">
      <dgm:prSet loTypeId="urn:microsoft.com/office/officeart/2008/layout/IncreasingCircleProcess" loCatId="list" qsTypeId="urn:microsoft.com/office/officeart/2005/8/quickstyle/3d3" qsCatId="3D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80B2F2B7-5589-44ED-B461-723C0B45908A}">
      <dgm:prSet phldrT="[Text]" custT="1"/>
      <dgm:spPr/>
      <dgm:t>
        <a:bodyPr/>
        <a:lstStyle/>
        <a:p>
          <a:r>
            <a:rPr lang="fa-IR" sz="2800" b="1" dirty="0" smtClean="0">
              <a:solidFill>
                <a:srgbClr val="002060"/>
              </a:solidFill>
              <a:cs typeface="B Nazanin" pitchFamily="2" charset="-78"/>
            </a:rPr>
            <a:t>معیارهای عمومی </a:t>
          </a:r>
          <a:endParaRPr lang="en-US" sz="2800" b="1" dirty="0">
            <a:solidFill>
              <a:srgbClr val="002060"/>
            </a:solidFill>
            <a:cs typeface="B Nazanin" pitchFamily="2" charset="-78"/>
          </a:endParaRPr>
        </a:p>
      </dgm:t>
    </dgm:pt>
    <dgm:pt modelId="{6B1B658B-46EE-457F-AD72-755A03442304}" type="parTrans" cxnId="{3ED14EA7-60F6-4D8F-B353-F2594130DFC1}">
      <dgm:prSet/>
      <dgm:spPr/>
      <dgm:t>
        <a:bodyPr/>
        <a:lstStyle/>
        <a:p>
          <a:endParaRPr lang="en-US"/>
        </a:p>
      </dgm:t>
    </dgm:pt>
    <dgm:pt modelId="{41A792AF-8F0D-4F1D-A7B0-D5056B35D565}" type="sibTrans" cxnId="{3ED14EA7-60F6-4D8F-B353-F2594130DFC1}">
      <dgm:prSet/>
      <dgm:spPr/>
      <dgm:t>
        <a:bodyPr/>
        <a:lstStyle/>
        <a:p>
          <a:endParaRPr lang="en-US"/>
        </a:p>
      </dgm:t>
    </dgm:pt>
    <dgm:pt modelId="{3BD47FBA-D067-46BB-BFBA-C0B7ABFD58A1}">
      <dgm:prSet phldrT="[Text]" custT="1"/>
      <dgm:spPr/>
      <dgm:t>
        <a:bodyPr/>
        <a:lstStyle/>
        <a:p>
          <a:r>
            <a:rPr lang="fa-IR" sz="2800" b="1" dirty="0" smtClean="0">
              <a:solidFill>
                <a:srgbClr val="002060"/>
              </a:solidFill>
              <a:cs typeface="B Nazanin" pitchFamily="2" charset="-78"/>
            </a:rPr>
            <a:t>معیارهای کیفیت</a:t>
          </a:r>
          <a:endParaRPr lang="en-US" sz="2800" b="1" dirty="0">
            <a:solidFill>
              <a:srgbClr val="002060"/>
            </a:solidFill>
            <a:cs typeface="B Nazanin" pitchFamily="2" charset="-78"/>
          </a:endParaRPr>
        </a:p>
      </dgm:t>
    </dgm:pt>
    <dgm:pt modelId="{4CF81DC9-D66F-4D28-BF58-B3C4A78805D1}" type="parTrans" cxnId="{F35D57A1-8678-4EC4-B58D-E557F353AE5A}">
      <dgm:prSet/>
      <dgm:spPr/>
      <dgm:t>
        <a:bodyPr/>
        <a:lstStyle/>
        <a:p>
          <a:endParaRPr lang="en-US"/>
        </a:p>
      </dgm:t>
    </dgm:pt>
    <dgm:pt modelId="{5FC7DF1E-BE1A-4273-B504-C25AC192C92C}" type="sibTrans" cxnId="{F35D57A1-8678-4EC4-B58D-E557F353AE5A}">
      <dgm:prSet/>
      <dgm:spPr/>
      <dgm:t>
        <a:bodyPr/>
        <a:lstStyle/>
        <a:p>
          <a:endParaRPr lang="en-US"/>
        </a:p>
      </dgm:t>
    </dgm:pt>
    <dgm:pt modelId="{364FEEA1-F6EC-4CC9-8F84-7CF48FD03510}" type="pres">
      <dgm:prSet presAssocID="{05DEF142-C363-4428-B126-CD133FAC9D63}" presName="Name0" presStyleCnt="0">
        <dgm:presLayoutVars>
          <dgm:chMax val="7"/>
          <dgm:chPref val="7"/>
          <dgm:dir val="rev"/>
          <dgm:animOne val="branch"/>
          <dgm:animLvl val="lvl"/>
        </dgm:presLayoutVars>
      </dgm:prSet>
      <dgm:spPr/>
      <dgm:t>
        <a:bodyPr/>
        <a:lstStyle/>
        <a:p>
          <a:pPr rtl="1"/>
          <a:endParaRPr lang="fa-IR"/>
        </a:p>
      </dgm:t>
    </dgm:pt>
    <dgm:pt modelId="{A5F3203B-B432-4AFF-A1B4-E9CE5B7A117B}" type="pres">
      <dgm:prSet presAssocID="{80B2F2B7-5589-44ED-B461-723C0B45908A}" presName="composite" presStyleCnt="0"/>
      <dgm:spPr/>
    </dgm:pt>
    <dgm:pt modelId="{5AC63354-21BF-4091-A872-66D36ADDEE6B}" type="pres">
      <dgm:prSet presAssocID="{80B2F2B7-5589-44ED-B461-723C0B45908A}" presName="BackAccent" presStyleLbl="bgShp" presStyleIdx="0" presStyleCnt="2" custLinFactX="100000" custLinFactNeighborX="108943" custLinFactNeighborY="3678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052F126E-B3E0-46AB-A7A5-73BA27E06B27}" type="pres">
      <dgm:prSet presAssocID="{80B2F2B7-5589-44ED-B461-723C0B45908A}" presName="Accent" presStyleLbl="alignNode1" presStyleIdx="0" presStyleCnt="2" custLinFactX="100000" custLinFactNeighborX="161180" custLinFactNeighborY="4596"/>
      <dgm:spPr/>
      <dgm:t>
        <a:bodyPr/>
        <a:lstStyle/>
        <a:p>
          <a:endParaRPr lang="en-US"/>
        </a:p>
      </dgm:t>
    </dgm:pt>
    <dgm:pt modelId="{539A0157-6A7A-4C35-B110-5B37B762A57D}" type="pres">
      <dgm:prSet presAssocID="{80B2F2B7-5589-44ED-B461-723C0B45908A}" presName="Child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87D752-EF2E-4A49-8068-D72FD3481CD6}" type="pres">
      <dgm:prSet presAssocID="{80B2F2B7-5589-44ED-B461-723C0B45908A}" presName="Parent" presStyleLbl="revTx" presStyleIdx="0" presStyleCnt="2" custLinFactNeighborX="71487" custLinFactNeighborY="-46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469D9E6-EA03-4361-8984-B1325C906F5C}" type="pres">
      <dgm:prSet presAssocID="{41A792AF-8F0D-4F1D-A7B0-D5056B35D565}" presName="sibTrans" presStyleCnt="0"/>
      <dgm:spPr/>
    </dgm:pt>
    <dgm:pt modelId="{088BF5B9-15A7-4B65-BA1D-4B83452AE082}" type="pres">
      <dgm:prSet presAssocID="{3BD47FBA-D067-46BB-BFBA-C0B7ABFD58A1}" presName="composite" presStyleCnt="0"/>
      <dgm:spPr/>
    </dgm:pt>
    <dgm:pt modelId="{F6C3F219-1EAB-4245-B664-E53EF3D251E3}" type="pres">
      <dgm:prSet presAssocID="{3BD47FBA-D067-46BB-BFBA-C0B7ABFD58A1}" presName="BackAccent" presStyleLbl="bgShp" presStyleIdx="1" presStyleCnt="2"/>
      <dgm:spPr>
        <a:solidFill>
          <a:srgbClr val="CCCCFF"/>
        </a:solidFill>
      </dgm:spPr>
    </dgm:pt>
    <dgm:pt modelId="{F6C77F21-FDDD-47AD-A9E0-B38E3A9B7FC6}" type="pres">
      <dgm:prSet presAssocID="{3BD47FBA-D067-46BB-BFBA-C0B7ABFD58A1}" presName="Accent" presStyleLbl="alignNode1" presStyleIdx="1" presStyleCnt="2"/>
      <dgm:spPr/>
    </dgm:pt>
    <dgm:pt modelId="{25C00C7D-5314-4694-BEF7-DEC3637A75AD}" type="pres">
      <dgm:prSet presAssocID="{3BD47FBA-D067-46BB-BFBA-C0B7ABFD58A1}" presName="Child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C4C991-57AA-44D2-9646-2E4E7EE6D0C4}" type="pres">
      <dgm:prSet presAssocID="{3BD47FBA-D067-46BB-BFBA-C0B7ABFD58A1}" presName="Parent" presStyleLbl="revTx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BC9D11-3673-4301-AAA2-7F7D489500AD}" type="presOf" srcId="{3BD47FBA-D067-46BB-BFBA-C0B7ABFD58A1}" destId="{90C4C991-57AA-44D2-9646-2E4E7EE6D0C4}" srcOrd="0" destOrd="0" presId="urn:microsoft.com/office/officeart/2008/layout/IncreasingCircleProcess"/>
    <dgm:cxn modelId="{3ED14EA7-60F6-4D8F-B353-F2594130DFC1}" srcId="{05DEF142-C363-4428-B126-CD133FAC9D63}" destId="{80B2F2B7-5589-44ED-B461-723C0B45908A}" srcOrd="0" destOrd="0" parTransId="{6B1B658B-46EE-457F-AD72-755A03442304}" sibTransId="{41A792AF-8F0D-4F1D-A7B0-D5056B35D565}"/>
    <dgm:cxn modelId="{AFEEB399-4E6D-4F97-AA77-B2D485A70688}" type="presOf" srcId="{05DEF142-C363-4428-B126-CD133FAC9D63}" destId="{364FEEA1-F6EC-4CC9-8F84-7CF48FD03510}" srcOrd="0" destOrd="0" presId="urn:microsoft.com/office/officeart/2008/layout/IncreasingCircleProcess"/>
    <dgm:cxn modelId="{F35D57A1-8678-4EC4-B58D-E557F353AE5A}" srcId="{05DEF142-C363-4428-B126-CD133FAC9D63}" destId="{3BD47FBA-D067-46BB-BFBA-C0B7ABFD58A1}" srcOrd="1" destOrd="0" parTransId="{4CF81DC9-D66F-4D28-BF58-B3C4A78805D1}" sibTransId="{5FC7DF1E-BE1A-4273-B504-C25AC192C92C}"/>
    <dgm:cxn modelId="{A720C27D-E402-4E11-B970-7A018883A5D1}" type="presOf" srcId="{80B2F2B7-5589-44ED-B461-723C0B45908A}" destId="{5A87D752-EF2E-4A49-8068-D72FD3481CD6}" srcOrd="0" destOrd="0" presId="urn:microsoft.com/office/officeart/2008/layout/IncreasingCircleProcess"/>
    <dgm:cxn modelId="{5B8F845A-077D-4577-B97D-9E81C271D062}" type="presParOf" srcId="{364FEEA1-F6EC-4CC9-8F84-7CF48FD03510}" destId="{A5F3203B-B432-4AFF-A1B4-E9CE5B7A117B}" srcOrd="0" destOrd="0" presId="urn:microsoft.com/office/officeart/2008/layout/IncreasingCircleProcess"/>
    <dgm:cxn modelId="{541A1579-7352-42AA-906B-3C530E832467}" type="presParOf" srcId="{A5F3203B-B432-4AFF-A1B4-E9CE5B7A117B}" destId="{5AC63354-21BF-4091-A872-66D36ADDEE6B}" srcOrd="0" destOrd="0" presId="urn:microsoft.com/office/officeart/2008/layout/IncreasingCircleProcess"/>
    <dgm:cxn modelId="{5C747F7A-6AEE-436F-901B-2E6534B40F61}" type="presParOf" srcId="{A5F3203B-B432-4AFF-A1B4-E9CE5B7A117B}" destId="{052F126E-B3E0-46AB-A7A5-73BA27E06B27}" srcOrd="1" destOrd="0" presId="urn:microsoft.com/office/officeart/2008/layout/IncreasingCircleProcess"/>
    <dgm:cxn modelId="{9E0EFBA7-53BD-4BFE-B299-78796AFCC3A0}" type="presParOf" srcId="{A5F3203B-B432-4AFF-A1B4-E9CE5B7A117B}" destId="{539A0157-6A7A-4C35-B110-5B37B762A57D}" srcOrd="2" destOrd="0" presId="urn:microsoft.com/office/officeart/2008/layout/IncreasingCircleProcess"/>
    <dgm:cxn modelId="{0534B258-19F7-42DE-88E2-48AFDD4E8D0E}" type="presParOf" srcId="{A5F3203B-B432-4AFF-A1B4-E9CE5B7A117B}" destId="{5A87D752-EF2E-4A49-8068-D72FD3481CD6}" srcOrd="3" destOrd="0" presId="urn:microsoft.com/office/officeart/2008/layout/IncreasingCircleProcess"/>
    <dgm:cxn modelId="{4B9A986E-73EA-483D-954D-37C6B17EBD26}" type="presParOf" srcId="{364FEEA1-F6EC-4CC9-8F84-7CF48FD03510}" destId="{1469D9E6-EA03-4361-8984-B1325C906F5C}" srcOrd="1" destOrd="0" presId="urn:microsoft.com/office/officeart/2008/layout/IncreasingCircleProcess"/>
    <dgm:cxn modelId="{B76E6931-FAA9-46C3-93F5-75C7FD01500F}" type="presParOf" srcId="{364FEEA1-F6EC-4CC9-8F84-7CF48FD03510}" destId="{088BF5B9-15A7-4B65-BA1D-4B83452AE082}" srcOrd="2" destOrd="0" presId="urn:microsoft.com/office/officeart/2008/layout/IncreasingCircleProcess"/>
    <dgm:cxn modelId="{D2535F30-BD28-4A7B-917A-85C2E41E2DBE}" type="presParOf" srcId="{088BF5B9-15A7-4B65-BA1D-4B83452AE082}" destId="{F6C3F219-1EAB-4245-B664-E53EF3D251E3}" srcOrd="0" destOrd="0" presId="urn:microsoft.com/office/officeart/2008/layout/IncreasingCircleProcess"/>
    <dgm:cxn modelId="{86248A2B-FAC7-47ED-A8EC-F8340A2B004C}" type="presParOf" srcId="{088BF5B9-15A7-4B65-BA1D-4B83452AE082}" destId="{F6C77F21-FDDD-47AD-A9E0-B38E3A9B7FC6}" srcOrd="1" destOrd="0" presId="urn:microsoft.com/office/officeart/2008/layout/IncreasingCircleProcess"/>
    <dgm:cxn modelId="{4CDBABFF-1146-45D0-8873-3C044817CF25}" type="presParOf" srcId="{088BF5B9-15A7-4B65-BA1D-4B83452AE082}" destId="{25C00C7D-5314-4694-BEF7-DEC3637A75AD}" srcOrd="2" destOrd="0" presId="urn:microsoft.com/office/officeart/2008/layout/IncreasingCircleProcess"/>
    <dgm:cxn modelId="{85E6CA6D-34EB-4B5F-82C6-5392AC421662}" type="presParOf" srcId="{088BF5B9-15A7-4B65-BA1D-4B83452AE082}" destId="{90C4C991-57AA-44D2-9646-2E4E7EE6D0C4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C4EA30-877F-416C-9FB3-EE5E9AF03C1E}" type="doc">
      <dgm:prSet loTypeId="urn:microsoft.com/office/officeart/2008/layout/HorizontalMultiLevelHierarchy" loCatId="hierarchy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pPr rtl="1"/>
          <a:endParaRPr lang="fa-IR"/>
        </a:p>
      </dgm:t>
    </dgm:pt>
    <dgm:pt modelId="{C9718F04-401F-4270-AA09-0564FD6C878C}">
      <dgm:prSet phldrT="[Text]" custT="1"/>
      <dgm:spPr/>
      <dgm:t>
        <a:bodyPr/>
        <a:lstStyle/>
        <a:p>
          <a:pPr rtl="1"/>
          <a:r>
            <a:rPr lang="fa-IR" sz="3200" b="1" dirty="0" smtClean="0">
              <a:solidFill>
                <a:srgbClr val="002060"/>
              </a:solidFill>
              <a:cs typeface="B Nazanin" panose="00000400000000000000" pitchFamily="2" charset="-78"/>
            </a:rPr>
            <a:t>نسل های نرم افزارهای کتابخانه ای </a:t>
          </a:r>
          <a:endParaRPr lang="fa-IR" sz="3200" b="1" dirty="0">
            <a:solidFill>
              <a:srgbClr val="002060"/>
            </a:solidFill>
            <a:cs typeface="B Nazanin" panose="00000400000000000000" pitchFamily="2" charset="-78"/>
          </a:endParaRPr>
        </a:p>
      </dgm:t>
    </dgm:pt>
    <dgm:pt modelId="{793E0A89-7CE2-488A-AD83-C4E0788078E5}" type="parTrans" cxnId="{E2952936-74EF-41FF-9843-A9771E42D96E}">
      <dgm:prSet/>
      <dgm:spPr/>
      <dgm:t>
        <a:bodyPr/>
        <a:lstStyle/>
        <a:p>
          <a:pPr rtl="1"/>
          <a:endParaRPr lang="fa-IR"/>
        </a:p>
      </dgm:t>
    </dgm:pt>
    <dgm:pt modelId="{033036F0-1E4C-48B5-A0E5-E1582941C37A}" type="sibTrans" cxnId="{E2952936-74EF-41FF-9843-A9771E42D96E}">
      <dgm:prSet/>
      <dgm:spPr/>
      <dgm:t>
        <a:bodyPr/>
        <a:lstStyle/>
        <a:p>
          <a:pPr rtl="1"/>
          <a:endParaRPr lang="fa-IR"/>
        </a:p>
      </dgm:t>
    </dgm:pt>
    <dgm:pt modelId="{C28DE52E-6079-4CE0-A6E7-453C4C3E9968}">
      <dgm:prSet phldrT="[Text]" custT="1"/>
      <dgm:spPr/>
      <dgm:t>
        <a:bodyPr/>
        <a:lstStyle/>
        <a:p>
          <a:pPr rtl="1"/>
          <a:r>
            <a:rPr lang="fa-IR" sz="2800" b="1" dirty="0" smtClean="0">
              <a:solidFill>
                <a:srgbClr val="002060"/>
              </a:solidFill>
              <a:cs typeface="B Nazanin" panose="00000400000000000000" pitchFamily="2" charset="-78"/>
            </a:rPr>
            <a:t>نسل اول</a:t>
          </a:r>
          <a:endParaRPr lang="fa-IR" sz="2800" dirty="0"/>
        </a:p>
      </dgm:t>
    </dgm:pt>
    <dgm:pt modelId="{0C5C03B9-6EBE-49C1-A514-B6B6A7317902}" type="parTrans" cxnId="{2120E19D-BD92-47D3-B127-AE4A6BCE86CE}">
      <dgm:prSet/>
      <dgm:spPr/>
      <dgm:t>
        <a:bodyPr/>
        <a:lstStyle/>
        <a:p>
          <a:pPr rtl="1"/>
          <a:endParaRPr lang="fa-IR"/>
        </a:p>
      </dgm:t>
    </dgm:pt>
    <dgm:pt modelId="{68BA1BE4-07DF-4AEF-8FAE-CA01488B5BCB}" type="sibTrans" cxnId="{2120E19D-BD92-47D3-B127-AE4A6BCE86CE}">
      <dgm:prSet/>
      <dgm:spPr/>
      <dgm:t>
        <a:bodyPr/>
        <a:lstStyle/>
        <a:p>
          <a:pPr rtl="1"/>
          <a:endParaRPr lang="fa-IR"/>
        </a:p>
      </dgm:t>
    </dgm:pt>
    <dgm:pt modelId="{E8B5C134-C221-4932-A3E9-2E249511186D}">
      <dgm:prSet phldrT="[Text]" custT="1"/>
      <dgm:spPr>
        <a:solidFill>
          <a:srgbClr val="99FF99"/>
        </a:solidFill>
      </dgm:spPr>
      <dgm:t>
        <a:bodyPr/>
        <a:lstStyle/>
        <a:p>
          <a:pPr rtl="1"/>
          <a:r>
            <a:rPr lang="fa-IR" sz="2800" b="1" dirty="0" smtClean="0">
              <a:solidFill>
                <a:srgbClr val="002060"/>
              </a:solidFill>
              <a:cs typeface="B Nazanin" panose="00000400000000000000" pitchFamily="2" charset="-78"/>
            </a:rPr>
            <a:t>نسل دوم</a:t>
          </a:r>
          <a:endParaRPr lang="fa-IR" sz="2800" dirty="0"/>
        </a:p>
      </dgm:t>
    </dgm:pt>
    <dgm:pt modelId="{91341FED-254D-4190-8370-88552737A2FF}" type="parTrans" cxnId="{90A0F578-F2F4-48A6-B4CB-EA2D8E0AB521}">
      <dgm:prSet/>
      <dgm:spPr/>
      <dgm:t>
        <a:bodyPr/>
        <a:lstStyle/>
        <a:p>
          <a:pPr rtl="1"/>
          <a:endParaRPr lang="fa-IR"/>
        </a:p>
      </dgm:t>
    </dgm:pt>
    <dgm:pt modelId="{D62C4F8C-CB60-437C-9703-59F26924FA70}" type="sibTrans" cxnId="{90A0F578-F2F4-48A6-B4CB-EA2D8E0AB521}">
      <dgm:prSet/>
      <dgm:spPr/>
      <dgm:t>
        <a:bodyPr/>
        <a:lstStyle/>
        <a:p>
          <a:pPr rtl="1"/>
          <a:endParaRPr lang="fa-IR"/>
        </a:p>
      </dgm:t>
    </dgm:pt>
    <dgm:pt modelId="{4558095A-C32C-4966-8670-304A2A6EE41B}">
      <dgm:prSet phldrT="[Text]" phldr="1"/>
      <dgm:spPr>
        <a:solidFill>
          <a:srgbClr val="FFCC00"/>
        </a:solidFill>
      </dgm:spPr>
      <dgm:t>
        <a:bodyPr/>
        <a:lstStyle/>
        <a:p>
          <a:pPr rtl="1"/>
          <a:endParaRPr lang="fa-IR" dirty="0"/>
        </a:p>
      </dgm:t>
    </dgm:pt>
    <dgm:pt modelId="{ECB193CD-49B1-4F54-A219-A039178C3EEB}" type="parTrans" cxnId="{28B640B8-1196-4811-B92E-7CB2E2EE1E79}">
      <dgm:prSet/>
      <dgm:spPr/>
      <dgm:t>
        <a:bodyPr/>
        <a:lstStyle/>
        <a:p>
          <a:pPr rtl="1"/>
          <a:endParaRPr lang="fa-IR"/>
        </a:p>
      </dgm:t>
    </dgm:pt>
    <dgm:pt modelId="{7AD82C03-4E2A-4A06-B102-92750803BDB9}" type="sibTrans" cxnId="{28B640B8-1196-4811-B92E-7CB2E2EE1E79}">
      <dgm:prSet/>
      <dgm:spPr/>
      <dgm:t>
        <a:bodyPr/>
        <a:lstStyle/>
        <a:p>
          <a:pPr rtl="1"/>
          <a:endParaRPr lang="fa-IR"/>
        </a:p>
      </dgm:t>
    </dgm:pt>
    <dgm:pt modelId="{2644CED3-4279-4B22-B2C1-9311350C07C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1"/>
          <a:endParaRPr lang="fa-IR" dirty="0"/>
        </a:p>
      </dgm:t>
    </dgm:pt>
    <dgm:pt modelId="{71C9E094-4EE5-4D34-80EA-8366E6A7DACF}" type="parTrans" cxnId="{D5EF3F1D-99D1-4651-80CE-9D4C288E5BFA}">
      <dgm:prSet/>
      <dgm:spPr/>
      <dgm:t>
        <a:bodyPr/>
        <a:lstStyle/>
        <a:p>
          <a:pPr rtl="1"/>
          <a:endParaRPr lang="fa-IR"/>
        </a:p>
      </dgm:t>
    </dgm:pt>
    <dgm:pt modelId="{ADFE1FCF-A571-4401-A6CC-8B631A853642}" type="sibTrans" cxnId="{D5EF3F1D-99D1-4651-80CE-9D4C288E5BFA}">
      <dgm:prSet/>
      <dgm:spPr/>
      <dgm:t>
        <a:bodyPr/>
        <a:lstStyle/>
        <a:p>
          <a:pPr rtl="1"/>
          <a:endParaRPr lang="fa-IR"/>
        </a:p>
      </dgm:t>
    </dgm:pt>
    <dgm:pt modelId="{B4895579-D275-4DD1-9B9B-E4506B4101D1}" type="pres">
      <dgm:prSet presAssocID="{1BC4EA30-877F-416C-9FB3-EE5E9AF03C1E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7EE456-35AD-415D-9599-5A44BA9EDF3D}" type="pres">
      <dgm:prSet presAssocID="{C9718F04-401F-4270-AA09-0564FD6C878C}" presName="root1" presStyleCnt="0"/>
      <dgm:spPr/>
    </dgm:pt>
    <dgm:pt modelId="{4184EF66-9123-420B-97CA-5405E5D8F37A}" type="pres">
      <dgm:prSet presAssocID="{C9718F04-401F-4270-AA09-0564FD6C878C}" presName="LevelOneTextNode" presStyleLbl="node0" presStyleIdx="0" presStyleCnt="1" custLinFactX="100000" custLinFactNeighborX="138486" custLinFactNeighborY="667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CFD3E3E-D210-415D-9035-D19C931D5924}" type="pres">
      <dgm:prSet presAssocID="{C9718F04-401F-4270-AA09-0564FD6C878C}" presName="level2hierChild" presStyleCnt="0"/>
      <dgm:spPr/>
    </dgm:pt>
    <dgm:pt modelId="{C3AB5A8F-A319-4EEA-9E6E-F26B6DD838CB}" type="pres">
      <dgm:prSet presAssocID="{0C5C03B9-6EBE-49C1-A514-B6B6A7317902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31550A3A-AC9A-484B-97EB-46D579392210}" type="pres">
      <dgm:prSet presAssocID="{0C5C03B9-6EBE-49C1-A514-B6B6A7317902}" presName="connTx" presStyleLbl="parChTrans1D2" presStyleIdx="0" presStyleCnt="4"/>
      <dgm:spPr/>
      <dgm:t>
        <a:bodyPr/>
        <a:lstStyle/>
        <a:p>
          <a:endParaRPr lang="en-US"/>
        </a:p>
      </dgm:t>
    </dgm:pt>
    <dgm:pt modelId="{67F44C95-988A-4483-BD16-CEA851F71508}" type="pres">
      <dgm:prSet presAssocID="{C28DE52E-6079-4CE0-A6E7-453C4C3E9968}" presName="root2" presStyleCnt="0"/>
      <dgm:spPr/>
    </dgm:pt>
    <dgm:pt modelId="{4D6B48C3-23F2-4C11-AABD-68B81C0DF470}" type="pres">
      <dgm:prSet presAssocID="{C28DE52E-6079-4CE0-A6E7-453C4C3E9968}" presName="LevelTwoTextNode" presStyleLbl="node2" presStyleIdx="0" presStyleCnt="4" custScaleX="71548" custScaleY="77646" custLinFactNeighborX="70631" custLinFactNeighborY="217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2E5E91CC-138E-4BF5-803C-E10326D79C71}" type="pres">
      <dgm:prSet presAssocID="{C28DE52E-6079-4CE0-A6E7-453C4C3E9968}" presName="level3hierChild" presStyleCnt="0"/>
      <dgm:spPr/>
    </dgm:pt>
    <dgm:pt modelId="{29C2DF4F-A827-4E12-BCA3-4F57BCB0DE12}" type="pres">
      <dgm:prSet presAssocID="{91341FED-254D-4190-8370-88552737A2FF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3680307B-82CC-454F-AACE-5851BA67DDCF}" type="pres">
      <dgm:prSet presAssocID="{91341FED-254D-4190-8370-88552737A2FF}" presName="connTx" presStyleLbl="parChTrans1D2" presStyleIdx="1" presStyleCnt="4"/>
      <dgm:spPr/>
      <dgm:t>
        <a:bodyPr/>
        <a:lstStyle/>
        <a:p>
          <a:endParaRPr lang="en-US"/>
        </a:p>
      </dgm:t>
    </dgm:pt>
    <dgm:pt modelId="{5D855915-D30B-4434-B92E-E62538887643}" type="pres">
      <dgm:prSet presAssocID="{E8B5C134-C221-4932-A3E9-2E249511186D}" presName="root2" presStyleCnt="0"/>
      <dgm:spPr/>
    </dgm:pt>
    <dgm:pt modelId="{92E97504-34DE-47D0-86AA-E5B5A8D34515}" type="pres">
      <dgm:prSet presAssocID="{E8B5C134-C221-4932-A3E9-2E249511186D}" presName="LevelTwoTextNode" presStyleLbl="node2" presStyleIdx="1" presStyleCnt="4" custScaleX="71061" custScaleY="84198" custLinFactNeighborX="72386" custLinFactNeighborY="32749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3F355C8-3C11-4F42-BB0C-693D089B1BFF}" type="pres">
      <dgm:prSet presAssocID="{E8B5C134-C221-4932-A3E9-2E249511186D}" presName="level3hierChild" presStyleCnt="0"/>
      <dgm:spPr/>
    </dgm:pt>
    <dgm:pt modelId="{D1F2ECDD-39B0-4CF8-BABA-F25FE7378E67}" type="pres">
      <dgm:prSet presAssocID="{ECB193CD-49B1-4F54-A219-A039178C3EEB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4836492D-2F4C-4D6D-90C6-C498083AD68C}" type="pres">
      <dgm:prSet presAssocID="{ECB193CD-49B1-4F54-A219-A039178C3EEB}" presName="connTx" presStyleLbl="parChTrans1D2" presStyleIdx="2" presStyleCnt="4"/>
      <dgm:spPr/>
      <dgm:t>
        <a:bodyPr/>
        <a:lstStyle/>
        <a:p>
          <a:endParaRPr lang="en-US"/>
        </a:p>
      </dgm:t>
    </dgm:pt>
    <dgm:pt modelId="{1E33BE85-3921-4EDF-BE6D-AB3DC99F5B31}" type="pres">
      <dgm:prSet presAssocID="{4558095A-C32C-4966-8670-304A2A6EE41B}" presName="root2" presStyleCnt="0"/>
      <dgm:spPr/>
    </dgm:pt>
    <dgm:pt modelId="{2618EB6A-F2E2-401E-90CB-088DD9A036DB}" type="pres">
      <dgm:prSet presAssocID="{4558095A-C32C-4966-8670-304A2A6EE41B}" presName="LevelTwoTextNode" presStyleLbl="node2" presStyleIdx="2" presStyleCnt="4" custScaleX="65768" custScaleY="77192" custLinFactNeighborX="68105" custLinFactNeighborY="432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0C0750-28F5-4FAF-A3A4-C829B5F352C5}" type="pres">
      <dgm:prSet presAssocID="{4558095A-C32C-4966-8670-304A2A6EE41B}" presName="level3hierChild" presStyleCnt="0"/>
      <dgm:spPr/>
    </dgm:pt>
    <dgm:pt modelId="{9CF46385-627E-4B90-AC14-CF3544C4849A}" type="pres">
      <dgm:prSet presAssocID="{71C9E094-4EE5-4D34-80EA-8366E6A7DACF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AE26B083-E2E4-4924-9C3B-50D2635CDE2A}" type="pres">
      <dgm:prSet presAssocID="{71C9E094-4EE5-4D34-80EA-8366E6A7DACF}" presName="connTx" presStyleLbl="parChTrans1D2" presStyleIdx="3" presStyleCnt="4"/>
      <dgm:spPr/>
      <dgm:t>
        <a:bodyPr/>
        <a:lstStyle/>
        <a:p>
          <a:endParaRPr lang="en-US"/>
        </a:p>
      </dgm:t>
    </dgm:pt>
    <dgm:pt modelId="{37D5FA7E-0260-4D3C-AC2C-278FBCD21717}" type="pres">
      <dgm:prSet presAssocID="{2644CED3-4279-4B22-B2C1-9311350C07CB}" presName="root2" presStyleCnt="0"/>
      <dgm:spPr/>
    </dgm:pt>
    <dgm:pt modelId="{52473CCD-92E2-43BB-9BF3-71495BCBD7CD}" type="pres">
      <dgm:prSet presAssocID="{2644CED3-4279-4B22-B2C1-9311350C07CB}" presName="LevelTwoTextNode" presStyleLbl="node2" presStyleIdx="3" presStyleCnt="4" custScaleX="61478" custScaleY="72223" custLinFactNeighborX="65967" custLinFactNeighborY="444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D811B8-B2F1-4AC1-80D6-9988BFCA92EF}" type="pres">
      <dgm:prSet presAssocID="{2644CED3-4279-4B22-B2C1-9311350C07CB}" presName="level3hierChild" presStyleCnt="0"/>
      <dgm:spPr/>
    </dgm:pt>
  </dgm:ptLst>
  <dgm:cxnLst>
    <dgm:cxn modelId="{2120E19D-BD92-47D3-B127-AE4A6BCE86CE}" srcId="{C9718F04-401F-4270-AA09-0564FD6C878C}" destId="{C28DE52E-6079-4CE0-A6E7-453C4C3E9968}" srcOrd="0" destOrd="0" parTransId="{0C5C03B9-6EBE-49C1-A514-B6B6A7317902}" sibTransId="{68BA1BE4-07DF-4AEF-8FAE-CA01488B5BCB}"/>
    <dgm:cxn modelId="{4F705FA5-CF6A-4161-8937-80A768C08BD3}" type="presOf" srcId="{C28DE52E-6079-4CE0-A6E7-453C4C3E9968}" destId="{4D6B48C3-23F2-4C11-AABD-68B81C0DF470}" srcOrd="0" destOrd="0" presId="urn:microsoft.com/office/officeart/2008/layout/HorizontalMultiLevelHierarchy"/>
    <dgm:cxn modelId="{E2952936-74EF-41FF-9843-A9771E42D96E}" srcId="{1BC4EA30-877F-416C-9FB3-EE5E9AF03C1E}" destId="{C9718F04-401F-4270-AA09-0564FD6C878C}" srcOrd="0" destOrd="0" parTransId="{793E0A89-7CE2-488A-AD83-C4E0788078E5}" sibTransId="{033036F0-1E4C-48B5-A0E5-E1582941C37A}"/>
    <dgm:cxn modelId="{4035C792-D6B4-4C82-B777-50E4F38AE7AA}" type="presOf" srcId="{2644CED3-4279-4B22-B2C1-9311350C07CB}" destId="{52473CCD-92E2-43BB-9BF3-71495BCBD7CD}" srcOrd="0" destOrd="0" presId="urn:microsoft.com/office/officeart/2008/layout/HorizontalMultiLevelHierarchy"/>
    <dgm:cxn modelId="{FACC4FC0-42F6-4C3B-890F-7DCFFDD83344}" type="presOf" srcId="{4558095A-C32C-4966-8670-304A2A6EE41B}" destId="{2618EB6A-F2E2-401E-90CB-088DD9A036DB}" srcOrd="0" destOrd="0" presId="urn:microsoft.com/office/officeart/2008/layout/HorizontalMultiLevelHierarchy"/>
    <dgm:cxn modelId="{46567098-DE3C-46AE-B29F-451EF5791087}" type="presOf" srcId="{ECB193CD-49B1-4F54-A219-A039178C3EEB}" destId="{4836492D-2F4C-4D6D-90C6-C498083AD68C}" srcOrd="1" destOrd="0" presId="urn:microsoft.com/office/officeart/2008/layout/HorizontalMultiLevelHierarchy"/>
    <dgm:cxn modelId="{11498173-B8D5-4C60-ABFB-1FFBA5672448}" type="presOf" srcId="{0C5C03B9-6EBE-49C1-A514-B6B6A7317902}" destId="{31550A3A-AC9A-484B-97EB-46D579392210}" srcOrd="1" destOrd="0" presId="urn:microsoft.com/office/officeart/2008/layout/HorizontalMultiLevelHierarchy"/>
    <dgm:cxn modelId="{D5EF3F1D-99D1-4651-80CE-9D4C288E5BFA}" srcId="{C9718F04-401F-4270-AA09-0564FD6C878C}" destId="{2644CED3-4279-4B22-B2C1-9311350C07CB}" srcOrd="3" destOrd="0" parTransId="{71C9E094-4EE5-4D34-80EA-8366E6A7DACF}" sibTransId="{ADFE1FCF-A571-4401-A6CC-8B631A853642}"/>
    <dgm:cxn modelId="{5DDBAC0F-C04C-4673-AA34-D0EBBB4E8D71}" type="presOf" srcId="{71C9E094-4EE5-4D34-80EA-8366E6A7DACF}" destId="{AE26B083-E2E4-4924-9C3B-50D2635CDE2A}" srcOrd="1" destOrd="0" presId="urn:microsoft.com/office/officeart/2008/layout/HorizontalMultiLevelHierarchy"/>
    <dgm:cxn modelId="{483FF817-6C8E-430E-9CD2-6BCC3A15B21E}" type="presOf" srcId="{C9718F04-401F-4270-AA09-0564FD6C878C}" destId="{4184EF66-9123-420B-97CA-5405E5D8F37A}" srcOrd="0" destOrd="0" presId="urn:microsoft.com/office/officeart/2008/layout/HorizontalMultiLevelHierarchy"/>
    <dgm:cxn modelId="{90A0F578-F2F4-48A6-B4CB-EA2D8E0AB521}" srcId="{C9718F04-401F-4270-AA09-0564FD6C878C}" destId="{E8B5C134-C221-4932-A3E9-2E249511186D}" srcOrd="1" destOrd="0" parTransId="{91341FED-254D-4190-8370-88552737A2FF}" sibTransId="{D62C4F8C-CB60-437C-9703-59F26924FA70}"/>
    <dgm:cxn modelId="{BB2CAA07-8AB0-4535-9EBF-F887D2D62BE1}" type="presOf" srcId="{71C9E094-4EE5-4D34-80EA-8366E6A7DACF}" destId="{9CF46385-627E-4B90-AC14-CF3544C4849A}" srcOrd="0" destOrd="0" presId="urn:microsoft.com/office/officeart/2008/layout/HorizontalMultiLevelHierarchy"/>
    <dgm:cxn modelId="{51D4998A-81D4-46BF-8ABE-23208C168FEF}" type="presOf" srcId="{ECB193CD-49B1-4F54-A219-A039178C3EEB}" destId="{D1F2ECDD-39B0-4CF8-BABA-F25FE7378E67}" srcOrd="0" destOrd="0" presId="urn:microsoft.com/office/officeart/2008/layout/HorizontalMultiLevelHierarchy"/>
    <dgm:cxn modelId="{1843C406-A9F1-4239-B4C9-044FB9A29193}" type="presOf" srcId="{91341FED-254D-4190-8370-88552737A2FF}" destId="{29C2DF4F-A827-4E12-BCA3-4F57BCB0DE12}" srcOrd="0" destOrd="0" presId="urn:microsoft.com/office/officeart/2008/layout/HorizontalMultiLevelHierarchy"/>
    <dgm:cxn modelId="{28B640B8-1196-4811-B92E-7CB2E2EE1E79}" srcId="{C9718F04-401F-4270-AA09-0564FD6C878C}" destId="{4558095A-C32C-4966-8670-304A2A6EE41B}" srcOrd="2" destOrd="0" parTransId="{ECB193CD-49B1-4F54-A219-A039178C3EEB}" sibTransId="{7AD82C03-4E2A-4A06-B102-92750803BDB9}"/>
    <dgm:cxn modelId="{724F7EF0-D7E2-4987-8794-FCA7D5954DD8}" type="presOf" srcId="{0C5C03B9-6EBE-49C1-A514-B6B6A7317902}" destId="{C3AB5A8F-A319-4EEA-9E6E-F26B6DD838CB}" srcOrd="0" destOrd="0" presId="urn:microsoft.com/office/officeart/2008/layout/HorizontalMultiLevelHierarchy"/>
    <dgm:cxn modelId="{E0195054-9A22-45B9-B026-F5E8EBC895D9}" type="presOf" srcId="{1BC4EA30-877F-416C-9FB3-EE5E9AF03C1E}" destId="{B4895579-D275-4DD1-9B9B-E4506B4101D1}" srcOrd="0" destOrd="0" presId="urn:microsoft.com/office/officeart/2008/layout/HorizontalMultiLevelHierarchy"/>
    <dgm:cxn modelId="{C9CEA5A5-B680-463C-8768-99641F0A32E3}" type="presOf" srcId="{91341FED-254D-4190-8370-88552737A2FF}" destId="{3680307B-82CC-454F-AACE-5851BA67DDCF}" srcOrd="1" destOrd="0" presId="urn:microsoft.com/office/officeart/2008/layout/HorizontalMultiLevelHierarchy"/>
    <dgm:cxn modelId="{37413C7D-9773-4374-9CEE-F30E979D386B}" type="presOf" srcId="{E8B5C134-C221-4932-A3E9-2E249511186D}" destId="{92E97504-34DE-47D0-86AA-E5B5A8D34515}" srcOrd="0" destOrd="0" presId="urn:microsoft.com/office/officeart/2008/layout/HorizontalMultiLevelHierarchy"/>
    <dgm:cxn modelId="{91D56AD7-6DCA-4089-A3BB-EB4BC76A823D}" type="presParOf" srcId="{B4895579-D275-4DD1-9B9B-E4506B4101D1}" destId="{567EE456-35AD-415D-9599-5A44BA9EDF3D}" srcOrd="0" destOrd="0" presId="urn:microsoft.com/office/officeart/2008/layout/HorizontalMultiLevelHierarchy"/>
    <dgm:cxn modelId="{DA51E4C8-0058-482A-98A8-5AA360DC48BF}" type="presParOf" srcId="{567EE456-35AD-415D-9599-5A44BA9EDF3D}" destId="{4184EF66-9123-420B-97CA-5405E5D8F37A}" srcOrd="0" destOrd="0" presId="urn:microsoft.com/office/officeart/2008/layout/HorizontalMultiLevelHierarchy"/>
    <dgm:cxn modelId="{C148A6F5-4640-49C8-AD54-CA1AD1760A55}" type="presParOf" srcId="{567EE456-35AD-415D-9599-5A44BA9EDF3D}" destId="{6CFD3E3E-D210-415D-9035-D19C931D5924}" srcOrd="1" destOrd="0" presId="urn:microsoft.com/office/officeart/2008/layout/HorizontalMultiLevelHierarchy"/>
    <dgm:cxn modelId="{460E199C-7DC0-4867-9E6A-3B126BF593DE}" type="presParOf" srcId="{6CFD3E3E-D210-415D-9035-D19C931D5924}" destId="{C3AB5A8F-A319-4EEA-9E6E-F26B6DD838CB}" srcOrd="0" destOrd="0" presId="urn:microsoft.com/office/officeart/2008/layout/HorizontalMultiLevelHierarchy"/>
    <dgm:cxn modelId="{D98E83E3-ABD0-43C9-8714-CCE7AF8D1199}" type="presParOf" srcId="{C3AB5A8F-A319-4EEA-9E6E-F26B6DD838CB}" destId="{31550A3A-AC9A-484B-97EB-46D579392210}" srcOrd="0" destOrd="0" presId="urn:microsoft.com/office/officeart/2008/layout/HorizontalMultiLevelHierarchy"/>
    <dgm:cxn modelId="{A9BEF85E-3574-44C6-857B-2873B7D9BB5B}" type="presParOf" srcId="{6CFD3E3E-D210-415D-9035-D19C931D5924}" destId="{67F44C95-988A-4483-BD16-CEA851F71508}" srcOrd="1" destOrd="0" presId="urn:microsoft.com/office/officeart/2008/layout/HorizontalMultiLevelHierarchy"/>
    <dgm:cxn modelId="{9FBDFAE0-9F52-40D1-8B58-AE46F52776B2}" type="presParOf" srcId="{67F44C95-988A-4483-BD16-CEA851F71508}" destId="{4D6B48C3-23F2-4C11-AABD-68B81C0DF470}" srcOrd="0" destOrd="0" presId="urn:microsoft.com/office/officeart/2008/layout/HorizontalMultiLevelHierarchy"/>
    <dgm:cxn modelId="{AFE7CC70-FBED-4C5C-B426-A3A16F737630}" type="presParOf" srcId="{67F44C95-988A-4483-BD16-CEA851F71508}" destId="{2E5E91CC-138E-4BF5-803C-E10326D79C71}" srcOrd="1" destOrd="0" presId="urn:microsoft.com/office/officeart/2008/layout/HorizontalMultiLevelHierarchy"/>
    <dgm:cxn modelId="{B31E4C04-F808-4CE5-AF75-3441ECF350A3}" type="presParOf" srcId="{6CFD3E3E-D210-415D-9035-D19C931D5924}" destId="{29C2DF4F-A827-4E12-BCA3-4F57BCB0DE12}" srcOrd="2" destOrd="0" presId="urn:microsoft.com/office/officeart/2008/layout/HorizontalMultiLevelHierarchy"/>
    <dgm:cxn modelId="{D9D83105-A438-4D1A-BA3E-8E5C7993F899}" type="presParOf" srcId="{29C2DF4F-A827-4E12-BCA3-4F57BCB0DE12}" destId="{3680307B-82CC-454F-AACE-5851BA67DDCF}" srcOrd="0" destOrd="0" presId="urn:microsoft.com/office/officeart/2008/layout/HorizontalMultiLevelHierarchy"/>
    <dgm:cxn modelId="{71EF6B8A-58A5-47EB-A96C-5DF6919FC121}" type="presParOf" srcId="{6CFD3E3E-D210-415D-9035-D19C931D5924}" destId="{5D855915-D30B-4434-B92E-E62538887643}" srcOrd="3" destOrd="0" presId="urn:microsoft.com/office/officeart/2008/layout/HorizontalMultiLevelHierarchy"/>
    <dgm:cxn modelId="{9D8420D9-E2C0-4534-8606-D09A49309B50}" type="presParOf" srcId="{5D855915-D30B-4434-B92E-E62538887643}" destId="{92E97504-34DE-47D0-86AA-E5B5A8D34515}" srcOrd="0" destOrd="0" presId="urn:microsoft.com/office/officeart/2008/layout/HorizontalMultiLevelHierarchy"/>
    <dgm:cxn modelId="{6DFA3A0C-677D-44D8-A61D-0D9DDCB037ED}" type="presParOf" srcId="{5D855915-D30B-4434-B92E-E62538887643}" destId="{53F355C8-3C11-4F42-BB0C-693D089B1BFF}" srcOrd="1" destOrd="0" presId="urn:microsoft.com/office/officeart/2008/layout/HorizontalMultiLevelHierarchy"/>
    <dgm:cxn modelId="{32A8FDC6-0BA4-44DA-9D2B-216D6D9832C2}" type="presParOf" srcId="{6CFD3E3E-D210-415D-9035-D19C931D5924}" destId="{D1F2ECDD-39B0-4CF8-BABA-F25FE7378E67}" srcOrd="4" destOrd="0" presId="urn:microsoft.com/office/officeart/2008/layout/HorizontalMultiLevelHierarchy"/>
    <dgm:cxn modelId="{0D62FE24-1A58-436B-9E9B-1693145133EB}" type="presParOf" srcId="{D1F2ECDD-39B0-4CF8-BABA-F25FE7378E67}" destId="{4836492D-2F4C-4D6D-90C6-C498083AD68C}" srcOrd="0" destOrd="0" presId="urn:microsoft.com/office/officeart/2008/layout/HorizontalMultiLevelHierarchy"/>
    <dgm:cxn modelId="{F307F35B-55B2-4EB2-BF58-DB79D0C5BB27}" type="presParOf" srcId="{6CFD3E3E-D210-415D-9035-D19C931D5924}" destId="{1E33BE85-3921-4EDF-BE6D-AB3DC99F5B31}" srcOrd="5" destOrd="0" presId="urn:microsoft.com/office/officeart/2008/layout/HorizontalMultiLevelHierarchy"/>
    <dgm:cxn modelId="{B8AAF5D2-11C6-4A32-812D-24C443749320}" type="presParOf" srcId="{1E33BE85-3921-4EDF-BE6D-AB3DC99F5B31}" destId="{2618EB6A-F2E2-401E-90CB-088DD9A036DB}" srcOrd="0" destOrd="0" presId="urn:microsoft.com/office/officeart/2008/layout/HorizontalMultiLevelHierarchy"/>
    <dgm:cxn modelId="{2D21F25D-72A4-46E1-B5B4-B33B064D0BD9}" type="presParOf" srcId="{1E33BE85-3921-4EDF-BE6D-AB3DC99F5B31}" destId="{FF0C0750-28F5-4FAF-A3A4-C829B5F352C5}" srcOrd="1" destOrd="0" presId="urn:microsoft.com/office/officeart/2008/layout/HorizontalMultiLevelHierarchy"/>
    <dgm:cxn modelId="{329FAA3E-E0D1-4735-BA5E-820A630F04D8}" type="presParOf" srcId="{6CFD3E3E-D210-415D-9035-D19C931D5924}" destId="{9CF46385-627E-4B90-AC14-CF3544C4849A}" srcOrd="6" destOrd="0" presId="urn:microsoft.com/office/officeart/2008/layout/HorizontalMultiLevelHierarchy"/>
    <dgm:cxn modelId="{FDCE0D9F-431B-45E0-8C36-57C2B79E5C81}" type="presParOf" srcId="{9CF46385-627E-4B90-AC14-CF3544C4849A}" destId="{AE26B083-E2E4-4924-9C3B-50D2635CDE2A}" srcOrd="0" destOrd="0" presId="urn:microsoft.com/office/officeart/2008/layout/HorizontalMultiLevelHierarchy"/>
    <dgm:cxn modelId="{02A24385-0133-43AC-9A3A-E917CB58A119}" type="presParOf" srcId="{6CFD3E3E-D210-415D-9035-D19C931D5924}" destId="{37D5FA7E-0260-4D3C-AC2C-278FBCD21717}" srcOrd="7" destOrd="0" presId="urn:microsoft.com/office/officeart/2008/layout/HorizontalMultiLevelHierarchy"/>
    <dgm:cxn modelId="{C96DC87B-7E60-441D-BD48-378666E81CE1}" type="presParOf" srcId="{37D5FA7E-0260-4D3C-AC2C-278FBCD21717}" destId="{52473CCD-92E2-43BB-9BF3-71495BCBD7CD}" srcOrd="0" destOrd="0" presId="urn:microsoft.com/office/officeart/2008/layout/HorizontalMultiLevelHierarchy"/>
    <dgm:cxn modelId="{1EA96771-C977-495A-9A23-23FBF4E083DF}" type="presParOf" srcId="{37D5FA7E-0260-4D3C-AC2C-278FBCD21717}" destId="{D9D811B8-B2F1-4AC1-80D6-9988BFCA92E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C4EA30-877F-416C-9FB3-EE5E9AF03C1E}" type="doc">
      <dgm:prSet loTypeId="urn:microsoft.com/office/officeart/2008/layout/HorizontalMultiLevelHierarchy" loCatId="hierarchy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pPr rtl="1"/>
          <a:endParaRPr lang="fa-IR"/>
        </a:p>
      </dgm:t>
    </dgm:pt>
    <dgm:pt modelId="{C9718F04-401F-4270-AA09-0564FD6C878C}">
      <dgm:prSet phldrT="[Text]" custT="1"/>
      <dgm:spPr/>
      <dgm:t>
        <a:bodyPr/>
        <a:lstStyle/>
        <a:p>
          <a:pPr rtl="1"/>
          <a:r>
            <a:rPr lang="fa-IR" sz="2800" b="1" dirty="0" smtClean="0">
              <a:solidFill>
                <a:srgbClr val="002060"/>
              </a:solidFill>
              <a:cs typeface="B Nazanin" panose="00000400000000000000" pitchFamily="2" charset="-78"/>
            </a:rPr>
            <a:t>نسل های نرم افزارهای کتابخانه ای </a:t>
          </a:r>
          <a:endParaRPr lang="fa-IR" sz="2800" b="1" dirty="0">
            <a:solidFill>
              <a:srgbClr val="002060"/>
            </a:solidFill>
            <a:cs typeface="B Nazanin" panose="00000400000000000000" pitchFamily="2" charset="-78"/>
          </a:endParaRPr>
        </a:p>
      </dgm:t>
    </dgm:pt>
    <dgm:pt modelId="{793E0A89-7CE2-488A-AD83-C4E0788078E5}" type="parTrans" cxnId="{E2952936-74EF-41FF-9843-A9771E42D96E}">
      <dgm:prSet/>
      <dgm:spPr/>
      <dgm:t>
        <a:bodyPr/>
        <a:lstStyle/>
        <a:p>
          <a:pPr rtl="1"/>
          <a:endParaRPr lang="fa-IR"/>
        </a:p>
      </dgm:t>
    </dgm:pt>
    <dgm:pt modelId="{033036F0-1E4C-48B5-A0E5-E1582941C37A}" type="sibTrans" cxnId="{E2952936-74EF-41FF-9843-A9771E42D96E}">
      <dgm:prSet/>
      <dgm:spPr/>
      <dgm:t>
        <a:bodyPr/>
        <a:lstStyle/>
        <a:p>
          <a:pPr rtl="1"/>
          <a:endParaRPr lang="fa-IR"/>
        </a:p>
      </dgm:t>
    </dgm:pt>
    <dgm:pt modelId="{C28DE52E-6079-4CE0-A6E7-453C4C3E9968}">
      <dgm:prSet phldrT="[Text]" custT="1"/>
      <dgm:spPr/>
      <dgm:t>
        <a:bodyPr/>
        <a:lstStyle/>
        <a:p>
          <a:pPr rtl="1"/>
          <a:r>
            <a:rPr lang="fa-IR" sz="2800" b="1" dirty="0" smtClean="0">
              <a:solidFill>
                <a:srgbClr val="002060"/>
              </a:solidFill>
              <a:cs typeface="B Nazanin" panose="00000400000000000000" pitchFamily="2" charset="-78"/>
            </a:rPr>
            <a:t>نسل اول</a:t>
          </a:r>
          <a:endParaRPr lang="fa-IR" sz="2800" dirty="0"/>
        </a:p>
      </dgm:t>
    </dgm:pt>
    <dgm:pt modelId="{0C5C03B9-6EBE-49C1-A514-B6B6A7317902}" type="parTrans" cxnId="{2120E19D-BD92-47D3-B127-AE4A6BCE86CE}">
      <dgm:prSet/>
      <dgm:spPr/>
      <dgm:t>
        <a:bodyPr/>
        <a:lstStyle/>
        <a:p>
          <a:pPr rtl="1"/>
          <a:endParaRPr lang="fa-IR"/>
        </a:p>
      </dgm:t>
    </dgm:pt>
    <dgm:pt modelId="{68BA1BE4-07DF-4AEF-8FAE-CA01488B5BCB}" type="sibTrans" cxnId="{2120E19D-BD92-47D3-B127-AE4A6BCE86CE}">
      <dgm:prSet/>
      <dgm:spPr/>
      <dgm:t>
        <a:bodyPr/>
        <a:lstStyle/>
        <a:p>
          <a:pPr rtl="1"/>
          <a:endParaRPr lang="fa-IR"/>
        </a:p>
      </dgm:t>
    </dgm:pt>
    <dgm:pt modelId="{E8B5C134-C221-4932-A3E9-2E249511186D}">
      <dgm:prSet phldrT="[Text]" custT="1"/>
      <dgm:spPr>
        <a:solidFill>
          <a:srgbClr val="99FF99"/>
        </a:solidFill>
      </dgm:spPr>
      <dgm:t>
        <a:bodyPr/>
        <a:lstStyle/>
        <a:p>
          <a:pPr rtl="1"/>
          <a:r>
            <a:rPr lang="fa-IR" sz="2800" b="1" dirty="0" smtClean="0">
              <a:solidFill>
                <a:srgbClr val="002060"/>
              </a:solidFill>
              <a:cs typeface="B Nazanin" panose="00000400000000000000" pitchFamily="2" charset="-78"/>
            </a:rPr>
            <a:t>نسل دوم</a:t>
          </a:r>
          <a:endParaRPr lang="fa-IR" sz="2800" dirty="0"/>
        </a:p>
      </dgm:t>
    </dgm:pt>
    <dgm:pt modelId="{91341FED-254D-4190-8370-88552737A2FF}" type="parTrans" cxnId="{90A0F578-F2F4-48A6-B4CB-EA2D8E0AB521}">
      <dgm:prSet/>
      <dgm:spPr/>
      <dgm:t>
        <a:bodyPr/>
        <a:lstStyle/>
        <a:p>
          <a:pPr rtl="1"/>
          <a:endParaRPr lang="fa-IR"/>
        </a:p>
      </dgm:t>
    </dgm:pt>
    <dgm:pt modelId="{D62C4F8C-CB60-437C-9703-59F26924FA70}" type="sibTrans" cxnId="{90A0F578-F2F4-48A6-B4CB-EA2D8E0AB521}">
      <dgm:prSet/>
      <dgm:spPr/>
      <dgm:t>
        <a:bodyPr/>
        <a:lstStyle/>
        <a:p>
          <a:pPr rtl="1"/>
          <a:endParaRPr lang="fa-IR"/>
        </a:p>
      </dgm:t>
    </dgm:pt>
    <dgm:pt modelId="{4558095A-C32C-4966-8670-304A2A6EE41B}">
      <dgm:prSet phldrT="[Text]" custT="1"/>
      <dgm:spPr>
        <a:solidFill>
          <a:srgbClr val="FFCC00"/>
        </a:solidFill>
      </dgm:spPr>
      <dgm:t>
        <a:bodyPr/>
        <a:lstStyle/>
        <a:p>
          <a:pPr rtl="1"/>
          <a:r>
            <a:rPr lang="fa-IR" sz="2800" b="1" dirty="0" smtClean="0">
              <a:solidFill>
                <a:srgbClr val="002060"/>
              </a:solidFill>
              <a:cs typeface="B Nazanin" panose="00000400000000000000" pitchFamily="2" charset="-78"/>
            </a:rPr>
            <a:t>نسل سوم</a:t>
          </a:r>
          <a:endParaRPr lang="fa-IR" sz="2800" b="1" dirty="0">
            <a:solidFill>
              <a:srgbClr val="002060"/>
            </a:solidFill>
            <a:cs typeface="B Nazanin" panose="00000400000000000000" pitchFamily="2" charset="-78"/>
          </a:endParaRPr>
        </a:p>
      </dgm:t>
    </dgm:pt>
    <dgm:pt modelId="{ECB193CD-49B1-4F54-A219-A039178C3EEB}" type="parTrans" cxnId="{28B640B8-1196-4811-B92E-7CB2E2EE1E79}">
      <dgm:prSet/>
      <dgm:spPr/>
      <dgm:t>
        <a:bodyPr/>
        <a:lstStyle/>
        <a:p>
          <a:pPr rtl="1"/>
          <a:endParaRPr lang="fa-IR"/>
        </a:p>
      </dgm:t>
    </dgm:pt>
    <dgm:pt modelId="{7AD82C03-4E2A-4A06-B102-92750803BDB9}" type="sibTrans" cxnId="{28B640B8-1196-4811-B92E-7CB2E2EE1E79}">
      <dgm:prSet/>
      <dgm:spPr/>
      <dgm:t>
        <a:bodyPr/>
        <a:lstStyle/>
        <a:p>
          <a:pPr rtl="1"/>
          <a:endParaRPr lang="fa-IR"/>
        </a:p>
      </dgm:t>
    </dgm:pt>
    <dgm:pt modelId="{2644CED3-4279-4B22-B2C1-9311350C07C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1"/>
          <a:endParaRPr lang="fa-IR" dirty="0"/>
        </a:p>
      </dgm:t>
    </dgm:pt>
    <dgm:pt modelId="{71C9E094-4EE5-4D34-80EA-8366E6A7DACF}" type="parTrans" cxnId="{D5EF3F1D-99D1-4651-80CE-9D4C288E5BFA}">
      <dgm:prSet/>
      <dgm:spPr/>
      <dgm:t>
        <a:bodyPr/>
        <a:lstStyle/>
        <a:p>
          <a:pPr rtl="1"/>
          <a:endParaRPr lang="fa-IR"/>
        </a:p>
      </dgm:t>
    </dgm:pt>
    <dgm:pt modelId="{ADFE1FCF-A571-4401-A6CC-8B631A853642}" type="sibTrans" cxnId="{D5EF3F1D-99D1-4651-80CE-9D4C288E5BFA}">
      <dgm:prSet/>
      <dgm:spPr/>
      <dgm:t>
        <a:bodyPr/>
        <a:lstStyle/>
        <a:p>
          <a:pPr rtl="1"/>
          <a:endParaRPr lang="fa-IR"/>
        </a:p>
      </dgm:t>
    </dgm:pt>
    <dgm:pt modelId="{B4895579-D275-4DD1-9B9B-E4506B4101D1}" type="pres">
      <dgm:prSet presAssocID="{1BC4EA30-877F-416C-9FB3-EE5E9AF03C1E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7EE456-35AD-415D-9599-5A44BA9EDF3D}" type="pres">
      <dgm:prSet presAssocID="{C9718F04-401F-4270-AA09-0564FD6C878C}" presName="root1" presStyleCnt="0"/>
      <dgm:spPr/>
    </dgm:pt>
    <dgm:pt modelId="{4184EF66-9123-420B-97CA-5405E5D8F37A}" type="pres">
      <dgm:prSet presAssocID="{C9718F04-401F-4270-AA09-0564FD6C878C}" presName="LevelOneTextNode" presStyleLbl="node0" presStyleIdx="0" presStyleCnt="1" custScaleX="88809" custLinFactX="100000" custLinFactNeighborX="138486" custLinFactNeighborY="667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CFD3E3E-D210-415D-9035-D19C931D5924}" type="pres">
      <dgm:prSet presAssocID="{C9718F04-401F-4270-AA09-0564FD6C878C}" presName="level2hierChild" presStyleCnt="0"/>
      <dgm:spPr/>
    </dgm:pt>
    <dgm:pt modelId="{C3AB5A8F-A319-4EEA-9E6E-F26B6DD838CB}" type="pres">
      <dgm:prSet presAssocID="{0C5C03B9-6EBE-49C1-A514-B6B6A7317902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31550A3A-AC9A-484B-97EB-46D579392210}" type="pres">
      <dgm:prSet presAssocID="{0C5C03B9-6EBE-49C1-A514-B6B6A7317902}" presName="connTx" presStyleLbl="parChTrans1D2" presStyleIdx="0" presStyleCnt="4"/>
      <dgm:spPr/>
      <dgm:t>
        <a:bodyPr/>
        <a:lstStyle/>
        <a:p>
          <a:endParaRPr lang="en-US"/>
        </a:p>
      </dgm:t>
    </dgm:pt>
    <dgm:pt modelId="{67F44C95-988A-4483-BD16-CEA851F71508}" type="pres">
      <dgm:prSet presAssocID="{C28DE52E-6079-4CE0-A6E7-453C4C3E9968}" presName="root2" presStyleCnt="0"/>
      <dgm:spPr/>
    </dgm:pt>
    <dgm:pt modelId="{4D6B48C3-23F2-4C11-AABD-68B81C0DF470}" type="pres">
      <dgm:prSet presAssocID="{C28DE52E-6079-4CE0-A6E7-453C4C3E9968}" presName="LevelTwoTextNode" presStyleLbl="node2" presStyleIdx="0" presStyleCnt="4" custScaleX="71548" custScaleY="77646" custLinFactNeighborX="70631" custLinFactNeighborY="217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2E5E91CC-138E-4BF5-803C-E10326D79C71}" type="pres">
      <dgm:prSet presAssocID="{C28DE52E-6079-4CE0-A6E7-453C4C3E9968}" presName="level3hierChild" presStyleCnt="0"/>
      <dgm:spPr/>
    </dgm:pt>
    <dgm:pt modelId="{29C2DF4F-A827-4E12-BCA3-4F57BCB0DE12}" type="pres">
      <dgm:prSet presAssocID="{91341FED-254D-4190-8370-88552737A2FF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3680307B-82CC-454F-AACE-5851BA67DDCF}" type="pres">
      <dgm:prSet presAssocID="{91341FED-254D-4190-8370-88552737A2FF}" presName="connTx" presStyleLbl="parChTrans1D2" presStyleIdx="1" presStyleCnt="4"/>
      <dgm:spPr/>
      <dgm:t>
        <a:bodyPr/>
        <a:lstStyle/>
        <a:p>
          <a:endParaRPr lang="en-US"/>
        </a:p>
      </dgm:t>
    </dgm:pt>
    <dgm:pt modelId="{5D855915-D30B-4434-B92E-E62538887643}" type="pres">
      <dgm:prSet presAssocID="{E8B5C134-C221-4932-A3E9-2E249511186D}" presName="root2" presStyleCnt="0"/>
      <dgm:spPr/>
    </dgm:pt>
    <dgm:pt modelId="{92E97504-34DE-47D0-86AA-E5B5A8D34515}" type="pres">
      <dgm:prSet presAssocID="{E8B5C134-C221-4932-A3E9-2E249511186D}" presName="LevelTwoTextNode" presStyleLbl="node2" presStyleIdx="1" presStyleCnt="4" custScaleX="71061" custScaleY="84198" custLinFactNeighborX="69879" custLinFactNeighborY="3392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3F355C8-3C11-4F42-BB0C-693D089B1BFF}" type="pres">
      <dgm:prSet presAssocID="{E8B5C134-C221-4932-A3E9-2E249511186D}" presName="level3hierChild" presStyleCnt="0"/>
      <dgm:spPr/>
    </dgm:pt>
    <dgm:pt modelId="{D1F2ECDD-39B0-4CF8-BABA-F25FE7378E67}" type="pres">
      <dgm:prSet presAssocID="{ECB193CD-49B1-4F54-A219-A039178C3EEB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4836492D-2F4C-4D6D-90C6-C498083AD68C}" type="pres">
      <dgm:prSet presAssocID="{ECB193CD-49B1-4F54-A219-A039178C3EEB}" presName="connTx" presStyleLbl="parChTrans1D2" presStyleIdx="2" presStyleCnt="4"/>
      <dgm:spPr/>
      <dgm:t>
        <a:bodyPr/>
        <a:lstStyle/>
        <a:p>
          <a:endParaRPr lang="en-US"/>
        </a:p>
      </dgm:t>
    </dgm:pt>
    <dgm:pt modelId="{1E33BE85-3921-4EDF-BE6D-AB3DC99F5B31}" type="pres">
      <dgm:prSet presAssocID="{4558095A-C32C-4966-8670-304A2A6EE41B}" presName="root2" presStyleCnt="0"/>
      <dgm:spPr/>
    </dgm:pt>
    <dgm:pt modelId="{2618EB6A-F2E2-401E-90CB-088DD9A036DB}" type="pres">
      <dgm:prSet presAssocID="{4558095A-C32C-4966-8670-304A2A6EE41B}" presName="LevelTwoTextNode" presStyleLbl="node2" presStyleIdx="2" presStyleCnt="4" custScaleX="65768" custScaleY="77192" custLinFactNeighborX="68105" custLinFactNeighborY="432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0C0750-28F5-4FAF-A3A4-C829B5F352C5}" type="pres">
      <dgm:prSet presAssocID="{4558095A-C32C-4966-8670-304A2A6EE41B}" presName="level3hierChild" presStyleCnt="0"/>
      <dgm:spPr/>
    </dgm:pt>
    <dgm:pt modelId="{9CF46385-627E-4B90-AC14-CF3544C4849A}" type="pres">
      <dgm:prSet presAssocID="{71C9E094-4EE5-4D34-80EA-8366E6A7DACF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AE26B083-E2E4-4924-9C3B-50D2635CDE2A}" type="pres">
      <dgm:prSet presAssocID="{71C9E094-4EE5-4D34-80EA-8366E6A7DACF}" presName="connTx" presStyleLbl="parChTrans1D2" presStyleIdx="3" presStyleCnt="4"/>
      <dgm:spPr/>
      <dgm:t>
        <a:bodyPr/>
        <a:lstStyle/>
        <a:p>
          <a:endParaRPr lang="en-US"/>
        </a:p>
      </dgm:t>
    </dgm:pt>
    <dgm:pt modelId="{37D5FA7E-0260-4D3C-AC2C-278FBCD21717}" type="pres">
      <dgm:prSet presAssocID="{2644CED3-4279-4B22-B2C1-9311350C07CB}" presName="root2" presStyleCnt="0"/>
      <dgm:spPr/>
    </dgm:pt>
    <dgm:pt modelId="{52473CCD-92E2-43BB-9BF3-71495BCBD7CD}" type="pres">
      <dgm:prSet presAssocID="{2644CED3-4279-4B22-B2C1-9311350C07CB}" presName="LevelTwoTextNode" presStyleLbl="node2" presStyleIdx="3" presStyleCnt="4" custScaleX="61478" custScaleY="72223" custLinFactNeighborX="65967" custLinFactNeighborY="444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D811B8-B2F1-4AC1-80D6-9988BFCA92EF}" type="pres">
      <dgm:prSet presAssocID="{2644CED3-4279-4B22-B2C1-9311350C07CB}" presName="level3hierChild" presStyleCnt="0"/>
      <dgm:spPr/>
    </dgm:pt>
  </dgm:ptLst>
  <dgm:cxnLst>
    <dgm:cxn modelId="{1F1CA6D3-EE37-4E49-87F0-A6E1CA6930EB}" type="presOf" srcId="{ECB193CD-49B1-4F54-A219-A039178C3EEB}" destId="{4836492D-2F4C-4D6D-90C6-C498083AD68C}" srcOrd="1" destOrd="0" presId="urn:microsoft.com/office/officeart/2008/layout/HorizontalMultiLevelHierarchy"/>
    <dgm:cxn modelId="{2120E19D-BD92-47D3-B127-AE4A6BCE86CE}" srcId="{C9718F04-401F-4270-AA09-0564FD6C878C}" destId="{C28DE52E-6079-4CE0-A6E7-453C4C3E9968}" srcOrd="0" destOrd="0" parTransId="{0C5C03B9-6EBE-49C1-A514-B6B6A7317902}" sibTransId="{68BA1BE4-07DF-4AEF-8FAE-CA01488B5BCB}"/>
    <dgm:cxn modelId="{B6412DD6-3E3B-4BDF-85BB-1E8EB488A2D6}" type="presOf" srcId="{C28DE52E-6079-4CE0-A6E7-453C4C3E9968}" destId="{4D6B48C3-23F2-4C11-AABD-68B81C0DF470}" srcOrd="0" destOrd="0" presId="urn:microsoft.com/office/officeart/2008/layout/HorizontalMultiLevelHierarchy"/>
    <dgm:cxn modelId="{9237DE15-2601-476E-94BF-BDCD84CCB8E3}" type="presOf" srcId="{1BC4EA30-877F-416C-9FB3-EE5E9AF03C1E}" destId="{B4895579-D275-4DD1-9B9B-E4506B4101D1}" srcOrd="0" destOrd="0" presId="urn:microsoft.com/office/officeart/2008/layout/HorizontalMultiLevelHierarchy"/>
    <dgm:cxn modelId="{E2952936-74EF-41FF-9843-A9771E42D96E}" srcId="{1BC4EA30-877F-416C-9FB3-EE5E9AF03C1E}" destId="{C9718F04-401F-4270-AA09-0564FD6C878C}" srcOrd="0" destOrd="0" parTransId="{793E0A89-7CE2-488A-AD83-C4E0788078E5}" sibTransId="{033036F0-1E4C-48B5-A0E5-E1582941C37A}"/>
    <dgm:cxn modelId="{B9074CF0-4CC4-4FCF-82FA-B123AC5264E1}" type="presOf" srcId="{91341FED-254D-4190-8370-88552737A2FF}" destId="{29C2DF4F-A827-4E12-BCA3-4F57BCB0DE12}" srcOrd="0" destOrd="0" presId="urn:microsoft.com/office/officeart/2008/layout/HorizontalMultiLevelHierarchy"/>
    <dgm:cxn modelId="{45C24767-D512-4669-A292-66ECDDEC7B83}" type="presOf" srcId="{71C9E094-4EE5-4D34-80EA-8366E6A7DACF}" destId="{9CF46385-627E-4B90-AC14-CF3544C4849A}" srcOrd="0" destOrd="0" presId="urn:microsoft.com/office/officeart/2008/layout/HorizontalMultiLevelHierarchy"/>
    <dgm:cxn modelId="{B6EB706C-DDAF-484B-8886-BF3EFB1A4292}" type="presOf" srcId="{E8B5C134-C221-4932-A3E9-2E249511186D}" destId="{92E97504-34DE-47D0-86AA-E5B5A8D34515}" srcOrd="0" destOrd="0" presId="urn:microsoft.com/office/officeart/2008/layout/HorizontalMultiLevelHierarchy"/>
    <dgm:cxn modelId="{D5EF3F1D-99D1-4651-80CE-9D4C288E5BFA}" srcId="{C9718F04-401F-4270-AA09-0564FD6C878C}" destId="{2644CED3-4279-4B22-B2C1-9311350C07CB}" srcOrd="3" destOrd="0" parTransId="{71C9E094-4EE5-4D34-80EA-8366E6A7DACF}" sibTransId="{ADFE1FCF-A571-4401-A6CC-8B631A853642}"/>
    <dgm:cxn modelId="{D4494EF6-97C2-4E08-85B3-5D16181EB898}" type="presOf" srcId="{0C5C03B9-6EBE-49C1-A514-B6B6A7317902}" destId="{C3AB5A8F-A319-4EEA-9E6E-F26B6DD838CB}" srcOrd="0" destOrd="0" presId="urn:microsoft.com/office/officeart/2008/layout/HorizontalMultiLevelHierarchy"/>
    <dgm:cxn modelId="{90A0F578-F2F4-48A6-B4CB-EA2D8E0AB521}" srcId="{C9718F04-401F-4270-AA09-0564FD6C878C}" destId="{E8B5C134-C221-4932-A3E9-2E249511186D}" srcOrd="1" destOrd="0" parTransId="{91341FED-254D-4190-8370-88552737A2FF}" sibTransId="{D62C4F8C-CB60-437C-9703-59F26924FA70}"/>
    <dgm:cxn modelId="{E24F36CA-D4D2-47CC-AA30-DAD79B55B1E6}" type="presOf" srcId="{2644CED3-4279-4B22-B2C1-9311350C07CB}" destId="{52473CCD-92E2-43BB-9BF3-71495BCBD7CD}" srcOrd="0" destOrd="0" presId="urn:microsoft.com/office/officeart/2008/layout/HorizontalMultiLevelHierarchy"/>
    <dgm:cxn modelId="{A106F005-3E92-4629-B18C-DB1D45982ED5}" type="presOf" srcId="{ECB193CD-49B1-4F54-A219-A039178C3EEB}" destId="{D1F2ECDD-39B0-4CF8-BABA-F25FE7378E67}" srcOrd="0" destOrd="0" presId="urn:microsoft.com/office/officeart/2008/layout/HorizontalMultiLevelHierarchy"/>
    <dgm:cxn modelId="{E2072AAB-37A4-45C4-BE20-D12866C892BE}" type="presOf" srcId="{91341FED-254D-4190-8370-88552737A2FF}" destId="{3680307B-82CC-454F-AACE-5851BA67DDCF}" srcOrd="1" destOrd="0" presId="urn:microsoft.com/office/officeart/2008/layout/HorizontalMultiLevelHierarchy"/>
    <dgm:cxn modelId="{4C421AA9-0485-415B-BBF8-A0302390B6C5}" type="presOf" srcId="{C9718F04-401F-4270-AA09-0564FD6C878C}" destId="{4184EF66-9123-420B-97CA-5405E5D8F37A}" srcOrd="0" destOrd="0" presId="urn:microsoft.com/office/officeart/2008/layout/HorizontalMultiLevelHierarchy"/>
    <dgm:cxn modelId="{28B640B8-1196-4811-B92E-7CB2E2EE1E79}" srcId="{C9718F04-401F-4270-AA09-0564FD6C878C}" destId="{4558095A-C32C-4966-8670-304A2A6EE41B}" srcOrd="2" destOrd="0" parTransId="{ECB193CD-49B1-4F54-A219-A039178C3EEB}" sibTransId="{7AD82C03-4E2A-4A06-B102-92750803BDB9}"/>
    <dgm:cxn modelId="{8C70849E-3640-4079-81E4-6200080FCD01}" type="presOf" srcId="{0C5C03B9-6EBE-49C1-A514-B6B6A7317902}" destId="{31550A3A-AC9A-484B-97EB-46D579392210}" srcOrd="1" destOrd="0" presId="urn:microsoft.com/office/officeart/2008/layout/HorizontalMultiLevelHierarchy"/>
    <dgm:cxn modelId="{910F2488-EBA6-40B2-9387-B4DC88231878}" type="presOf" srcId="{71C9E094-4EE5-4D34-80EA-8366E6A7DACF}" destId="{AE26B083-E2E4-4924-9C3B-50D2635CDE2A}" srcOrd="1" destOrd="0" presId="urn:microsoft.com/office/officeart/2008/layout/HorizontalMultiLevelHierarchy"/>
    <dgm:cxn modelId="{2C08D5E3-1F74-49AC-94AB-6147EB9FC16B}" type="presOf" srcId="{4558095A-C32C-4966-8670-304A2A6EE41B}" destId="{2618EB6A-F2E2-401E-90CB-088DD9A036DB}" srcOrd="0" destOrd="0" presId="urn:microsoft.com/office/officeart/2008/layout/HorizontalMultiLevelHierarchy"/>
    <dgm:cxn modelId="{DCC734CB-9576-4FC3-B330-1E9713F0EA8C}" type="presParOf" srcId="{B4895579-D275-4DD1-9B9B-E4506B4101D1}" destId="{567EE456-35AD-415D-9599-5A44BA9EDF3D}" srcOrd="0" destOrd="0" presId="urn:microsoft.com/office/officeart/2008/layout/HorizontalMultiLevelHierarchy"/>
    <dgm:cxn modelId="{1DAE4FC6-4E2B-4279-AF77-5945F1FD140D}" type="presParOf" srcId="{567EE456-35AD-415D-9599-5A44BA9EDF3D}" destId="{4184EF66-9123-420B-97CA-5405E5D8F37A}" srcOrd="0" destOrd="0" presId="urn:microsoft.com/office/officeart/2008/layout/HorizontalMultiLevelHierarchy"/>
    <dgm:cxn modelId="{3047A63D-615C-4EEC-B784-A7D7CDD2D1E7}" type="presParOf" srcId="{567EE456-35AD-415D-9599-5A44BA9EDF3D}" destId="{6CFD3E3E-D210-415D-9035-D19C931D5924}" srcOrd="1" destOrd="0" presId="urn:microsoft.com/office/officeart/2008/layout/HorizontalMultiLevelHierarchy"/>
    <dgm:cxn modelId="{27510EC5-AC95-463E-A9AC-680C38407AC5}" type="presParOf" srcId="{6CFD3E3E-D210-415D-9035-D19C931D5924}" destId="{C3AB5A8F-A319-4EEA-9E6E-F26B6DD838CB}" srcOrd="0" destOrd="0" presId="urn:microsoft.com/office/officeart/2008/layout/HorizontalMultiLevelHierarchy"/>
    <dgm:cxn modelId="{8FDDB1B2-2C25-4C72-9217-470BE3CBC83A}" type="presParOf" srcId="{C3AB5A8F-A319-4EEA-9E6E-F26B6DD838CB}" destId="{31550A3A-AC9A-484B-97EB-46D579392210}" srcOrd="0" destOrd="0" presId="urn:microsoft.com/office/officeart/2008/layout/HorizontalMultiLevelHierarchy"/>
    <dgm:cxn modelId="{43791988-AEC6-4D0A-8FE1-37BA3B664B0B}" type="presParOf" srcId="{6CFD3E3E-D210-415D-9035-D19C931D5924}" destId="{67F44C95-988A-4483-BD16-CEA851F71508}" srcOrd="1" destOrd="0" presId="urn:microsoft.com/office/officeart/2008/layout/HorizontalMultiLevelHierarchy"/>
    <dgm:cxn modelId="{13968382-F3C3-4985-B29D-53DC99DC83FC}" type="presParOf" srcId="{67F44C95-988A-4483-BD16-CEA851F71508}" destId="{4D6B48C3-23F2-4C11-AABD-68B81C0DF470}" srcOrd="0" destOrd="0" presId="urn:microsoft.com/office/officeart/2008/layout/HorizontalMultiLevelHierarchy"/>
    <dgm:cxn modelId="{2F392A03-9C4B-46FA-982B-754D38DACD1D}" type="presParOf" srcId="{67F44C95-988A-4483-BD16-CEA851F71508}" destId="{2E5E91CC-138E-4BF5-803C-E10326D79C71}" srcOrd="1" destOrd="0" presId="urn:microsoft.com/office/officeart/2008/layout/HorizontalMultiLevelHierarchy"/>
    <dgm:cxn modelId="{24FB74FC-B5EC-46CB-97D0-0554C408EADD}" type="presParOf" srcId="{6CFD3E3E-D210-415D-9035-D19C931D5924}" destId="{29C2DF4F-A827-4E12-BCA3-4F57BCB0DE12}" srcOrd="2" destOrd="0" presId="urn:microsoft.com/office/officeart/2008/layout/HorizontalMultiLevelHierarchy"/>
    <dgm:cxn modelId="{AA6804A2-726D-44FF-94C6-073F1B908F4B}" type="presParOf" srcId="{29C2DF4F-A827-4E12-BCA3-4F57BCB0DE12}" destId="{3680307B-82CC-454F-AACE-5851BA67DDCF}" srcOrd="0" destOrd="0" presId="urn:microsoft.com/office/officeart/2008/layout/HorizontalMultiLevelHierarchy"/>
    <dgm:cxn modelId="{C965FF42-BFE1-4554-AD1A-82048C2FD515}" type="presParOf" srcId="{6CFD3E3E-D210-415D-9035-D19C931D5924}" destId="{5D855915-D30B-4434-B92E-E62538887643}" srcOrd="3" destOrd="0" presId="urn:microsoft.com/office/officeart/2008/layout/HorizontalMultiLevelHierarchy"/>
    <dgm:cxn modelId="{59F3F346-959A-4B74-94B2-191AA2751E5A}" type="presParOf" srcId="{5D855915-D30B-4434-B92E-E62538887643}" destId="{92E97504-34DE-47D0-86AA-E5B5A8D34515}" srcOrd="0" destOrd="0" presId="urn:microsoft.com/office/officeart/2008/layout/HorizontalMultiLevelHierarchy"/>
    <dgm:cxn modelId="{FF0E2915-F9F6-4344-B0B6-6F5289A3D9ED}" type="presParOf" srcId="{5D855915-D30B-4434-B92E-E62538887643}" destId="{53F355C8-3C11-4F42-BB0C-693D089B1BFF}" srcOrd="1" destOrd="0" presId="urn:microsoft.com/office/officeart/2008/layout/HorizontalMultiLevelHierarchy"/>
    <dgm:cxn modelId="{A8CEF794-F70F-40E1-A198-2B655324E6FD}" type="presParOf" srcId="{6CFD3E3E-D210-415D-9035-D19C931D5924}" destId="{D1F2ECDD-39B0-4CF8-BABA-F25FE7378E67}" srcOrd="4" destOrd="0" presId="urn:microsoft.com/office/officeart/2008/layout/HorizontalMultiLevelHierarchy"/>
    <dgm:cxn modelId="{6D459071-34E7-470B-A2FF-9F6B604B8857}" type="presParOf" srcId="{D1F2ECDD-39B0-4CF8-BABA-F25FE7378E67}" destId="{4836492D-2F4C-4D6D-90C6-C498083AD68C}" srcOrd="0" destOrd="0" presId="urn:microsoft.com/office/officeart/2008/layout/HorizontalMultiLevelHierarchy"/>
    <dgm:cxn modelId="{02AD5F53-B402-4F80-8431-7240BAD314E2}" type="presParOf" srcId="{6CFD3E3E-D210-415D-9035-D19C931D5924}" destId="{1E33BE85-3921-4EDF-BE6D-AB3DC99F5B31}" srcOrd="5" destOrd="0" presId="urn:microsoft.com/office/officeart/2008/layout/HorizontalMultiLevelHierarchy"/>
    <dgm:cxn modelId="{C2D4550A-883A-49B2-B31D-F9D6CD96AB08}" type="presParOf" srcId="{1E33BE85-3921-4EDF-BE6D-AB3DC99F5B31}" destId="{2618EB6A-F2E2-401E-90CB-088DD9A036DB}" srcOrd="0" destOrd="0" presId="urn:microsoft.com/office/officeart/2008/layout/HorizontalMultiLevelHierarchy"/>
    <dgm:cxn modelId="{A5A8762C-59D1-4088-B98F-885E925A6DC6}" type="presParOf" srcId="{1E33BE85-3921-4EDF-BE6D-AB3DC99F5B31}" destId="{FF0C0750-28F5-4FAF-A3A4-C829B5F352C5}" srcOrd="1" destOrd="0" presId="urn:microsoft.com/office/officeart/2008/layout/HorizontalMultiLevelHierarchy"/>
    <dgm:cxn modelId="{C19D136C-0AF7-4900-8A1D-586DCEB72B54}" type="presParOf" srcId="{6CFD3E3E-D210-415D-9035-D19C931D5924}" destId="{9CF46385-627E-4B90-AC14-CF3544C4849A}" srcOrd="6" destOrd="0" presId="urn:microsoft.com/office/officeart/2008/layout/HorizontalMultiLevelHierarchy"/>
    <dgm:cxn modelId="{9409203E-2A41-455F-9A53-1D2E7645B196}" type="presParOf" srcId="{9CF46385-627E-4B90-AC14-CF3544C4849A}" destId="{AE26B083-E2E4-4924-9C3B-50D2635CDE2A}" srcOrd="0" destOrd="0" presId="urn:microsoft.com/office/officeart/2008/layout/HorizontalMultiLevelHierarchy"/>
    <dgm:cxn modelId="{D32F54E4-C3F5-470E-89D8-77B95D677E96}" type="presParOf" srcId="{6CFD3E3E-D210-415D-9035-D19C931D5924}" destId="{37D5FA7E-0260-4D3C-AC2C-278FBCD21717}" srcOrd="7" destOrd="0" presId="urn:microsoft.com/office/officeart/2008/layout/HorizontalMultiLevelHierarchy"/>
    <dgm:cxn modelId="{96D44E95-25E4-4D9D-B6DB-BB71BCE160B4}" type="presParOf" srcId="{37D5FA7E-0260-4D3C-AC2C-278FBCD21717}" destId="{52473CCD-92E2-43BB-9BF3-71495BCBD7CD}" srcOrd="0" destOrd="0" presId="urn:microsoft.com/office/officeart/2008/layout/HorizontalMultiLevelHierarchy"/>
    <dgm:cxn modelId="{549DF04C-208C-4F61-830C-937FAB8C8D14}" type="presParOf" srcId="{37D5FA7E-0260-4D3C-AC2C-278FBCD21717}" destId="{D9D811B8-B2F1-4AC1-80D6-9988BFCA92E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C4EA30-877F-416C-9FB3-EE5E9AF03C1E}" type="doc">
      <dgm:prSet loTypeId="urn:microsoft.com/office/officeart/2008/layout/HorizontalMultiLevelHierarchy" loCatId="hierarchy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pPr rtl="1"/>
          <a:endParaRPr lang="fa-IR"/>
        </a:p>
      </dgm:t>
    </dgm:pt>
    <dgm:pt modelId="{C9718F04-401F-4270-AA09-0564FD6C878C}">
      <dgm:prSet phldrT="[Text]" custT="1"/>
      <dgm:spPr/>
      <dgm:t>
        <a:bodyPr/>
        <a:lstStyle/>
        <a:p>
          <a:pPr rtl="1"/>
          <a:r>
            <a:rPr lang="fa-IR" sz="2800" b="1" dirty="0" smtClean="0">
              <a:solidFill>
                <a:srgbClr val="002060"/>
              </a:solidFill>
              <a:cs typeface="B Nazanin" panose="00000400000000000000" pitchFamily="2" charset="-78"/>
            </a:rPr>
            <a:t>نسل های نرم افزارهای کتابخانه ای </a:t>
          </a:r>
          <a:endParaRPr lang="fa-IR" sz="2800" b="1" dirty="0">
            <a:solidFill>
              <a:srgbClr val="002060"/>
            </a:solidFill>
            <a:cs typeface="B Nazanin" panose="00000400000000000000" pitchFamily="2" charset="-78"/>
          </a:endParaRPr>
        </a:p>
      </dgm:t>
    </dgm:pt>
    <dgm:pt modelId="{793E0A89-7CE2-488A-AD83-C4E0788078E5}" type="parTrans" cxnId="{E2952936-74EF-41FF-9843-A9771E42D96E}">
      <dgm:prSet/>
      <dgm:spPr/>
      <dgm:t>
        <a:bodyPr/>
        <a:lstStyle/>
        <a:p>
          <a:pPr rtl="1"/>
          <a:endParaRPr lang="fa-IR"/>
        </a:p>
      </dgm:t>
    </dgm:pt>
    <dgm:pt modelId="{033036F0-1E4C-48B5-A0E5-E1582941C37A}" type="sibTrans" cxnId="{E2952936-74EF-41FF-9843-A9771E42D96E}">
      <dgm:prSet/>
      <dgm:spPr/>
      <dgm:t>
        <a:bodyPr/>
        <a:lstStyle/>
        <a:p>
          <a:pPr rtl="1"/>
          <a:endParaRPr lang="fa-IR"/>
        </a:p>
      </dgm:t>
    </dgm:pt>
    <dgm:pt modelId="{C28DE52E-6079-4CE0-A6E7-453C4C3E9968}">
      <dgm:prSet phldrT="[Text]" custT="1"/>
      <dgm:spPr/>
      <dgm:t>
        <a:bodyPr/>
        <a:lstStyle/>
        <a:p>
          <a:pPr rtl="1"/>
          <a:r>
            <a:rPr lang="fa-IR" sz="2800" b="1" dirty="0" smtClean="0">
              <a:solidFill>
                <a:srgbClr val="002060"/>
              </a:solidFill>
              <a:cs typeface="B Nazanin" panose="00000400000000000000" pitchFamily="2" charset="-78"/>
            </a:rPr>
            <a:t>نسل اول</a:t>
          </a:r>
          <a:endParaRPr lang="fa-IR" sz="2800" dirty="0"/>
        </a:p>
      </dgm:t>
    </dgm:pt>
    <dgm:pt modelId="{0C5C03B9-6EBE-49C1-A514-B6B6A7317902}" type="parTrans" cxnId="{2120E19D-BD92-47D3-B127-AE4A6BCE86CE}">
      <dgm:prSet/>
      <dgm:spPr/>
      <dgm:t>
        <a:bodyPr/>
        <a:lstStyle/>
        <a:p>
          <a:pPr rtl="1"/>
          <a:endParaRPr lang="fa-IR"/>
        </a:p>
      </dgm:t>
    </dgm:pt>
    <dgm:pt modelId="{68BA1BE4-07DF-4AEF-8FAE-CA01488B5BCB}" type="sibTrans" cxnId="{2120E19D-BD92-47D3-B127-AE4A6BCE86CE}">
      <dgm:prSet/>
      <dgm:spPr/>
      <dgm:t>
        <a:bodyPr/>
        <a:lstStyle/>
        <a:p>
          <a:pPr rtl="1"/>
          <a:endParaRPr lang="fa-IR"/>
        </a:p>
      </dgm:t>
    </dgm:pt>
    <dgm:pt modelId="{E8B5C134-C221-4932-A3E9-2E249511186D}">
      <dgm:prSet phldrT="[Text]" custT="1"/>
      <dgm:spPr>
        <a:solidFill>
          <a:srgbClr val="99FF99"/>
        </a:solidFill>
      </dgm:spPr>
      <dgm:t>
        <a:bodyPr/>
        <a:lstStyle/>
        <a:p>
          <a:pPr rtl="1"/>
          <a:r>
            <a:rPr lang="fa-IR" sz="2800" b="1" dirty="0" smtClean="0">
              <a:solidFill>
                <a:srgbClr val="002060"/>
              </a:solidFill>
              <a:cs typeface="B Nazanin" panose="00000400000000000000" pitchFamily="2" charset="-78"/>
            </a:rPr>
            <a:t>نسل دوم</a:t>
          </a:r>
          <a:endParaRPr lang="fa-IR" sz="2800" dirty="0"/>
        </a:p>
      </dgm:t>
    </dgm:pt>
    <dgm:pt modelId="{91341FED-254D-4190-8370-88552737A2FF}" type="parTrans" cxnId="{90A0F578-F2F4-48A6-B4CB-EA2D8E0AB521}">
      <dgm:prSet/>
      <dgm:spPr/>
      <dgm:t>
        <a:bodyPr/>
        <a:lstStyle/>
        <a:p>
          <a:pPr rtl="1"/>
          <a:endParaRPr lang="fa-IR"/>
        </a:p>
      </dgm:t>
    </dgm:pt>
    <dgm:pt modelId="{D62C4F8C-CB60-437C-9703-59F26924FA70}" type="sibTrans" cxnId="{90A0F578-F2F4-48A6-B4CB-EA2D8E0AB521}">
      <dgm:prSet/>
      <dgm:spPr/>
      <dgm:t>
        <a:bodyPr/>
        <a:lstStyle/>
        <a:p>
          <a:pPr rtl="1"/>
          <a:endParaRPr lang="fa-IR"/>
        </a:p>
      </dgm:t>
    </dgm:pt>
    <dgm:pt modelId="{4558095A-C32C-4966-8670-304A2A6EE41B}">
      <dgm:prSet phldrT="[Text]" custT="1"/>
      <dgm:spPr>
        <a:solidFill>
          <a:srgbClr val="FFCC00"/>
        </a:solidFill>
      </dgm:spPr>
      <dgm:t>
        <a:bodyPr/>
        <a:lstStyle/>
        <a:p>
          <a:pPr rtl="1"/>
          <a:r>
            <a:rPr lang="fa-IR" sz="2800" b="1" dirty="0" smtClean="0">
              <a:solidFill>
                <a:srgbClr val="002060"/>
              </a:solidFill>
              <a:cs typeface="B Nazanin" panose="00000400000000000000" pitchFamily="2" charset="-78"/>
            </a:rPr>
            <a:t>نسل سوم</a:t>
          </a:r>
          <a:endParaRPr lang="fa-IR" sz="2800" b="1" dirty="0">
            <a:solidFill>
              <a:srgbClr val="002060"/>
            </a:solidFill>
            <a:cs typeface="B Nazanin" panose="00000400000000000000" pitchFamily="2" charset="-78"/>
          </a:endParaRPr>
        </a:p>
      </dgm:t>
    </dgm:pt>
    <dgm:pt modelId="{ECB193CD-49B1-4F54-A219-A039178C3EEB}" type="parTrans" cxnId="{28B640B8-1196-4811-B92E-7CB2E2EE1E79}">
      <dgm:prSet/>
      <dgm:spPr/>
      <dgm:t>
        <a:bodyPr/>
        <a:lstStyle/>
        <a:p>
          <a:pPr rtl="1"/>
          <a:endParaRPr lang="fa-IR"/>
        </a:p>
      </dgm:t>
    </dgm:pt>
    <dgm:pt modelId="{7AD82C03-4E2A-4A06-B102-92750803BDB9}" type="sibTrans" cxnId="{28B640B8-1196-4811-B92E-7CB2E2EE1E79}">
      <dgm:prSet/>
      <dgm:spPr/>
      <dgm:t>
        <a:bodyPr/>
        <a:lstStyle/>
        <a:p>
          <a:pPr rtl="1"/>
          <a:endParaRPr lang="fa-IR"/>
        </a:p>
      </dgm:t>
    </dgm:pt>
    <dgm:pt modelId="{2644CED3-4279-4B22-B2C1-9311350C07CB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1"/>
          <a:r>
            <a:rPr lang="fa-IR" sz="2800" b="1" dirty="0" smtClean="0">
              <a:solidFill>
                <a:srgbClr val="002060"/>
              </a:solidFill>
              <a:cs typeface="B Nazanin" panose="00000400000000000000" pitchFamily="2" charset="-78"/>
            </a:rPr>
            <a:t>نسل چهارم</a:t>
          </a:r>
          <a:endParaRPr lang="fa-IR" sz="2800" b="1" dirty="0">
            <a:solidFill>
              <a:srgbClr val="002060"/>
            </a:solidFill>
            <a:cs typeface="B Nazanin" panose="00000400000000000000" pitchFamily="2" charset="-78"/>
          </a:endParaRPr>
        </a:p>
      </dgm:t>
    </dgm:pt>
    <dgm:pt modelId="{71C9E094-4EE5-4D34-80EA-8366E6A7DACF}" type="parTrans" cxnId="{D5EF3F1D-99D1-4651-80CE-9D4C288E5BFA}">
      <dgm:prSet/>
      <dgm:spPr/>
      <dgm:t>
        <a:bodyPr/>
        <a:lstStyle/>
        <a:p>
          <a:pPr rtl="1"/>
          <a:endParaRPr lang="fa-IR"/>
        </a:p>
      </dgm:t>
    </dgm:pt>
    <dgm:pt modelId="{ADFE1FCF-A571-4401-A6CC-8B631A853642}" type="sibTrans" cxnId="{D5EF3F1D-99D1-4651-80CE-9D4C288E5BFA}">
      <dgm:prSet/>
      <dgm:spPr/>
      <dgm:t>
        <a:bodyPr/>
        <a:lstStyle/>
        <a:p>
          <a:pPr rtl="1"/>
          <a:endParaRPr lang="fa-IR"/>
        </a:p>
      </dgm:t>
    </dgm:pt>
    <dgm:pt modelId="{B4895579-D275-4DD1-9B9B-E4506B4101D1}" type="pres">
      <dgm:prSet presAssocID="{1BC4EA30-877F-416C-9FB3-EE5E9AF03C1E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7EE456-35AD-415D-9599-5A44BA9EDF3D}" type="pres">
      <dgm:prSet presAssocID="{C9718F04-401F-4270-AA09-0564FD6C878C}" presName="root1" presStyleCnt="0"/>
      <dgm:spPr/>
    </dgm:pt>
    <dgm:pt modelId="{4184EF66-9123-420B-97CA-5405E5D8F37A}" type="pres">
      <dgm:prSet presAssocID="{C9718F04-401F-4270-AA09-0564FD6C878C}" presName="LevelOneTextNode" presStyleLbl="node0" presStyleIdx="0" presStyleCnt="1" custScaleX="70156" custLinFactX="100000" custLinFactNeighborX="138486" custLinFactNeighborY="667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CFD3E3E-D210-415D-9035-D19C931D5924}" type="pres">
      <dgm:prSet presAssocID="{C9718F04-401F-4270-AA09-0564FD6C878C}" presName="level2hierChild" presStyleCnt="0"/>
      <dgm:spPr/>
    </dgm:pt>
    <dgm:pt modelId="{C3AB5A8F-A319-4EEA-9E6E-F26B6DD838CB}" type="pres">
      <dgm:prSet presAssocID="{0C5C03B9-6EBE-49C1-A514-B6B6A7317902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31550A3A-AC9A-484B-97EB-46D579392210}" type="pres">
      <dgm:prSet presAssocID="{0C5C03B9-6EBE-49C1-A514-B6B6A7317902}" presName="connTx" presStyleLbl="parChTrans1D2" presStyleIdx="0" presStyleCnt="4"/>
      <dgm:spPr/>
      <dgm:t>
        <a:bodyPr/>
        <a:lstStyle/>
        <a:p>
          <a:endParaRPr lang="en-US"/>
        </a:p>
      </dgm:t>
    </dgm:pt>
    <dgm:pt modelId="{67F44C95-988A-4483-BD16-CEA851F71508}" type="pres">
      <dgm:prSet presAssocID="{C28DE52E-6079-4CE0-A6E7-453C4C3E9968}" presName="root2" presStyleCnt="0"/>
      <dgm:spPr/>
    </dgm:pt>
    <dgm:pt modelId="{4D6B48C3-23F2-4C11-AABD-68B81C0DF470}" type="pres">
      <dgm:prSet presAssocID="{C28DE52E-6079-4CE0-A6E7-453C4C3E9968}" presName="LevelTwoTextNode" presStyleLbl="node2" presStyleIdx="0" presStyleCnt="4" custScaleX="71548" custScaleY="77646" custLinFactNeighborX="70980" custLinFactNeighborY="-2185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2E5E91CC-138E-4BF5-803C-E10326D79C71}" type="pres">
      <dgm:prSet presAssocID="{C28DE52E-6079-4CE0-A6E7-453C4C3E9968}" presName="level3hierChild" presStyleCnt="0"/>
      <dgm:spPr/>
    </dgm:pt>
    <dgm:pt modelId="{29C2DF4F-A827-4E12-BCA3-4F57BCB0DE12}" type="pres">
      <dgm:prSet presAssocID="{91341FED-254D-4190-8370-88552737A2FF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3680307B-82CC-454F-AACE-5851BA67DDCF}" type="pres">
      <dgm:prSet presAssocID="{91341FED-254D-4190-8370-88552737A2FF}" presName="connTx" presStyleLbl="parChTrans1D2" presStyleIdx="1" presStyleCnt="4"/>
      <dgm:spPr/>
      <dgm:t>
        <a:bodyPr/>
        <a:lstStyle/>
        <a:p>
          <a:endParaRPr lang="en-US"/>
        </a:p>
      </dgm:t>
    </dgm:pt>
    <dgm:pt modelId="{5D855915-D30B-4434-B92E-E62538887643}" type="pres">
      <dgm:prSet presAssocID="{E8B5C134-C221-4932-A3E9-2E249511186D}" presName="root2" presStyleCnt="0"/>
      <dgm:spPr/>
    </dgm:pt>
    <dgm:pt modelId="{92E97504-34DE-47D0-86AA-E5B5A8D34515}" type="pres">
      <dgm:prSet presAssocID="{E8B5C134-C221-4932-A3E9-2E249511186D}" presName="LevelTwoTextNode" presStyleLbl="node2" presStyleIdx="1" presStyleCnt="4" custScaleX="71061" custScaleY="84198" custLinFactNeighborX="70228" custLinFactNeighborY="-1527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3F355C8-3C11-4F42-BB0C-693D089B1BFF}" type="pres">
      <dgm:prSet presAssocID="{E8B5C134-C221-4932-A3E9-2E249511186D}" presName="level3hierChild" presStyleCnt="0"/>
      <dgm:spPr/>
    </dgm:pt>
    <dgm:pt modelId="{D1F2ECDD-39B0-4CF8-BABA-F25FE7378E67}" type="pres">
      <dgm:prSet presAssocID="{ECB193CD-49B1-4F54-A219-A039178C3EEB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4836492D-2F4C-4D6D-90C6-C498083AD68C}" type="pres">
      <dgm:prSet presAssocID="{ECB193CD-49B1-4F54-A219-A039178C3EEB}" presName="connTx" presStyleLbl="parChTrans1D2" presStyleIdx="2" presStyleCnt="4"/>
      <dgm:spPr/>
      <dgm:t>
        <a:bodyPr/>
        <a:lstStyle/>
        <a:p>
          <a:endParaRPr lang="en-US"/>
        </a:p>
      </dgm:t>
    </dgm:pt>
    <dgm:pt modelId="{1E33BE85-3921-4EDF-BE6D-AB3DC99F5B31}" type="pres">
      <dgm:prSet presAssocID="{4558095A-C32C-4966-8670-304A2A6EE41B}" presName="root2" presStyleCnt="0"/>
      <dgm:spPr/>
    </dgm:pt>
    <dgm:pt modelId="{2618EB6A-F2E2-401E-90CB-088DD9A036DB}" type="pres">
      <dgm:prSet presAssocID="{4558095A-C32C-4966-8670-304A2A6EE41B}" presName="LevelTwoTextNode" presStyleLbl="node2" presStyleIdx="2" presStyleCnt="4" custScaleX="69179" custScaleY="77192" custLinFactNeighborX="65664" custLinFactNeighborY="-24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0C0750-28F5-4FAF-A3A4-C829B5F352C5}" type="pres">
      <dgm:prSet presAssocID="{4558095A-C32C-4966-8670-304A2A6EE41B}" presName="level3hierChild" presStyleCnt="0"/>
      <dgm:spPr/>
    </dgm:pt>
    <dgm:pt modelId="{9CF46385-627E-4B90-AC14-CF3544C4849A}" type="pres">
      <dgm:prSet presAssocID="{71C9E094-4EE5-4D34-80EA-8366E6A7DACF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AE26B083-E2E4-4924-9C3B-50D2635CDE2A}" type="pres">
      <dgm:prSet presAssocID="{71C9E094-4EE5-4D34-80EA-8366E6A7DACF}" presName="connTx" presStyleLbl="parChTrans1D2" presStyleIdx="3" presStyleCnt="4"/>
      <dgm:spPr/>
      <dgm:t>
        <a:bodyPr/>
        <a:lstStyle/>
        <a:p>
          <a:endParaRPr lang="en-US"/>
        </a:p>
      </dgm:t>
    </dgm:pt>
    <dgm:pt modelId="{37D5FA7E-0260-4D3C-AC2C-278FBCD21717}" type="pres">
      <dgm:prSet presAssocID="{2644CED3-4279-4B22-B2C1-9311350C07CB}" presName="root2" presStyleCnt="0"/>
      <dgm:spPr/>
    </dgm:pt>
    <dgm:pt modelId="{52473CCD-92E2-43BB-9BF3-71495BCBD7CD}" type="pres">
      <dgm:prSet presAssocID="{2644CED3-4279-4B22-B2C1-9311350C07CB}" presName="LevelTwoTextNode" presStyleLbl="node2" presStyleIdx="3" presStyleCnt="4" custScaleX="67795" custScaleY="72223" custLinFactNeighborX="65269" custLinFactNeighborY="101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D811B8-B2F1-4AC1-80D6-9988BFCA92EF}" type="pres">
      <dgm:prSet presAssocID="{2644CED3-4279-4B22-B2C1-9311350C07CB}" presName="level3hierChild" presStyleCnt="0"/>
      <dgm:spPr/>
    </dgm:pt>
  </dgm:ptLst>
  <dgm:cxnLst>
    <dgm:cxn modelId="{2120E19D-BD92-47D3-B127-AE4A6BCE86CE}" srcId="{C9718F04-401F-4270-AA09-0564FD6C878C}" destId="{C28DE52E-6079-4CE0-A6E7-453C4C3E9968}" srcOrd="0" destOrd="0" parTransId="{0C5C03B9-6EBE-49C1-A514-B6B6A7317902}" sibTransId="{68BA1BE4-07DF-4AEF-8FAE-CA01488B5BCB}"/>
    <dgm:cxn modelId="{05C887C8-B2F9-436E-8046-173ED7B7F92D}" type="presOf" srcId="{C28DE52E-6079-4CE0-A6E7-453C4C3E9968}" destId="{4D6B48C3-23F2-4C11-AABD-68B81C0DF470}" srcOrd="0" destOrd="0" presId="urn:microsoft.com/office/officeart/2008/layout/HorizontalMultiLevelHierarchy"/>
    <dgm:cxn modelId="{BB5AF628-11DF-4EAE-A7B9-CD0D3B1C7D5E}" type="presOf" srcId="{ECB193CD-49B1-4F54-A219-A039178C3EEB}" destId="{4836492D-2F4C-4D6D-90C6-C498083AD68C}" srcOrd="1" destOrd="0" presId="urn:microsoft.com/office/officeart/2008/layout/HorizontalMultiLevelHierarchy"/>
    <dgm:cxn modelId="{1020206E-699D-429E-AF1B-0D668F85CD6A}" type="presOf" srcId="{2644CED3-4279-4B22-B2C1-9311350C07CB}" destId="{52473CCD-92E2-43BB-9BF3-71495BCBD7CD}" srcOrd="0" destOrd="0" presId="urn:microsoft.com/office/officeart/2008/layout/HorizontalMultiLevelHierarchy"/>
    <dgm:cxn modelId="{E2952936-74EF-41FF-9843-A9771E42D96E}" srcId="{1BC4EA30-877F-416C-9FB3-EE5E9AF03C1E}" destId="{C9718F04-401F-4270-AA09-0564FD6C878C}" srcOrd="0" destOrd="0" parTransId="{793E0A89-7CE2-488A-AD83-C4E0788078E5}" sibTransId="{033036F0-1E4C-48B5-A0E5-E1582941C37A}"/>
    <dgm:cxn modelId="{410D87EC-096B-4B6F-BD58-352212FF7AF4}" type="presOf" srcId="{0C5C03B9-6EBE-49C1-A514-B6B6A7317902}" destId="{31550A3A-AC9A-484B-97EB-46D579392210}" srcOrd="1" destOrd="0" presId="urn:microsoft.com/office/officeart/2008/layout/HorizontalMultiLevelHierarchy"/>
    <dgm:cxn modelId="{D5EF3F1D-99D1-4651-80CE-9D4C288E5BFA}" srcId="{C9718F04-401F-4270-AA09-0564FD6C878C}" destId="{2644CED3-4279-4B22-B2C1-9311350C07CB}" srcOrd="3" destOrd="0" parTransId="{71C9E094-4EE5-4D34-80EA-8366E6A7DACF}" sibTransId="{ADFE1FCF-A571-4401-A6CC-8B631A853642}"/>
    <dgm:cxn modelId="{9F437A67-5E9F-4408-B0CD-ADCBA474D2D3}" type="presOf" srcId="{4558095A-C32C-4966-8670-304A2A6EE41B}" destId="{2618EB6A-F2E2-401E-90CB-088DD9A036DB}" srcOrd="0" destOrd="0" presId="urn:microsoft.com/office/officeart/2008/layout/HorizontalMultiLevelHierarchy"/>
    <dgm:cxn modelId="{90A0F578-F2F4-48A6-B4CB-EA2D8E0AB521}" srcId="{C9718F04-401F-4270-AA09-0564FD6C878C}" destId="{E8B5C134-C221-4932-A3E9-2E249511186D}" srcOrd="1" destOrd="0" parTransId="{91341FED-254D-4190-8370-88552737A2FF}" sibTransId="{D62C4F8C-CB60-437C-9703-59F26924FA70}"/>
    <dgm:cxn modelId="{88189E27-9A06-41DC-B5C2-2DDA0CC7D4E6}" type="presOf" srcId="{71C9E094-4EE5-4D34-80EA-8366E6A7DACF}" destId="{9CF46385-627E-4B90-AC14-CF3544C4849A}" srcOrd="0" destOrd="0" presId="urn:microsoft.com/office/officeart/2008/layout/HorizontalMultiLevelHierarchy"/>
    <dgm:cxn modelId="{853E6D1A-3348-4B80-B486-BC05D111DC10}" type="presOf" srcId="{1BC4EA30-877F-416C-9FB3-EE5E9AF03C1E}" destId="{B4895579-D275-4DD1-9B9B-E4506B4101D1}" srcOrd="0" destOrd="0" presId="urn:microsoft.com/office/officeart/2008/layout/HorizontalMultiLevelHierarchy"/>
    <dgm:cxn modelId="{56B1B69B-40C9-4414-B3E8-7329C74D3DDB}" type="presOf" srcId="{E8B5C134-C221-4932-A3E9-2E249511186D}" destId="{92E97504-34DE-47D0-86AA-E5B5A8D34515}" srcOrd="0" destOrd="0" presId="urn:microsoft.com/office/officeart/2008/layout/HorizontalMultiLevelHierarchy"/>
    <dgm:cxn modelId="{3C74705F-4533-4136-80C3-4D0E62E413AB}" type="presOf" srcId="{71C9E094-4EE5-4D34-80EA-8366E6A7DACF}" destId="{AE26B083-E2E4-4924-9C3B-50D2635CDE2A}" srcOrd="1" destOrd="0" presId="urn:microsoft.com/office/officeart/2008/layout/HorizontalMultiLevelHierarchy"/>
    <dgm:cxn modelId="{2E6DB7C5-74CA-4D1E-A8FB-AAAA3C6E14C7}" type="presOf" srcId="{91341FED-254D-4190-8370-88552737A2FF}" destId="{29C2DF4F-A827-4E12-BCA3-4F57BCB0DE12}" srcOrd="0" destOrd="0" presId="urn:microsoft.com/office/officeart/2008/layout/HorizontalMultiLevelHierarchy"/>
    <dgm:cxn modelId="{BF7BC0F7-B00F-4832-A449-1168E56ABA98}" type="presOf" srcId="{C9718F04-401F-4270-AA09-0564FD6C878C}" destId="{4184EF66-9123-420B-97CA-5405E5D8F37A}" srcOrd="0" destOrd="0" presId="urn:microsoft.com/office/officeart/2008/layout/HorizontalMultiLevelHierarchy"/>
    <dgm:cxn modelId="{28B640B8-1196-4811-B92E-7CB2E2EE1E79}" srcId="{C9718F04-401F-4270-AA09-0564FD6C878C}" destId="{4558095A-C32C-4966-8670-304A2A6EE41B}" srcOrd="2" destOrd="0" parTransId="{ECB193CD-49B1-4F54-A219-A039178C3EEB}" sibTransId="{7AD82C03-4E2A-4A06-B102-92750803BDB9}"/>
    <dgm:cxn modelId="{5BEC7711-226C-491E-B2C0-587CF16D5817}" type="presOf" srcId="{ECB193CD-49B1-4F54-A219-A039178C3EEB}" destId="{D1F2ECDD-39B0-4CF8-BABA-F25FE7378E67}" srcOrd="0" destOrd="0" presId="urn:microsoft.com/office/officeart/2008/layout/HorizontalMultiLevelHierarchy"/>
    <dgm:cxn modelId="{D7518F2C-5CC8-4635-9CC6-FF22417BA09F}" type="presOf" srcId="{0C5C03B9-6EBE-49C1-A514-B6B6A7317902}" destId="{C3AB5A8F-A319-4EEA-9E6E-F26B6DD838CB}" srcOrd="0" destOrd="0" presId="urn:microsoft.com/office/officeart/2008/layout/HorizontalMultiLevelHierarchy"/>
    <dgm:cxn modelId="{89431F73-B217-46B7-B9B7-6B4F3435FD21}" type="presOf" srcId="{91341FED-254D-4190-8370-88552737A2FF}" destId="{3680307B-82CC-454F-AACE-5851BA67DDCF}" srcOrd="1" destOrd="0" presId="urn:microsoft.com/office/officeart/2008/layout/HorizontalMultiLevelHierarchy"/>
    <dgm:cxn modelId="{F04485E8-095C-4174-A1AA-5CB4D20E751F}" type="presParOf" srcId="{B4895579-D275-4DD1-9B9B-E4506B4101D1}" destId="{567EE456-35AD-415D-9599-5A44BA9EDF3D}" srcOrd="0" destOrd="0" presId="urn:microsoft.com/office/officeart/2008/layout/HorizontalMultiLevelHierarchy"/>
    <dgm:cxn modelId="{D7869229-258D-494A-B0E8-CB1489C187D3}" type="presParOf" srcId="{567EE456-35AD-415D-9599-5A44BA9EDF3D}" destId="{4184EF66-9123-420B-97CA-5405E5D8F37A}" srcOrd="0" destOrd="0" presId="urn:microsoft.com/office/officeart/2008/layout/HorizontalMultiLevelHierarchy"/>
    <dgm:cxn modelId="{2CC81C9A-9EB9-45AD-BC4A-9197C9B5AA6F}" type="presParOf" srcId="{567EE456-35AD-415D-9599-5A44BA9EDF3D}" destId="{6CFD3E3E-D210-415D-9035-D19C931D5924}" srcOrd="1" destOrd="0" presId="urn:microsoft.com/office/officeart/2008/layout/HorizontalMultiLevelHierarchy"/>
    <dgm:cxn modelId="{A8BAE9E0-5A60-46C9-9568-CFA8533F96A3}" type="presParOf" srcId="{6CFD3E3E-D210-415D-9035-D19C931D5924}" destId="{C3AB5A8F-A319-4EEA-9E6E-F26B6DD838CB}" srcOrd="0" destOrd="0" presId="urn:microsoft.com/office/officeart/2008/layout/HorizontalMultiLevelHierarchy"/>
    <dgm:cxn modelId="{8AA1BB08-F653-4AEB-B239-668742A061D8}" type="presParOf" srcId="{C3AB5A8F-A319-4EEA-9E6E-F26B6DD838CB}" destId="{31550A3A-AC9A-484B-97EB-46D579392210}" srcOrd="0" destOrd="0" presId="urn:microsoft.com/office/officeart/2008/layout/HorizontalMultiLevelHierarchy"/>
    <dgm:cxn modelId="{544B870D-DE55-4198-BBD8-DC4998591A38}" type="presParOf" srcId="{6CFD3E3E-D210-415D-9035-D19C931D5924}" destId="{67F44C95-988A-4483-BD16-CEA851F71508}" srcOrd="1" destOrd="0" presId="urn:microsoft.com/office/officeart/2008/layout/HorizontalMultiLevelHierarchy"/>
    <dgm:cxn modelId="{C5955406-BF32-4DC3-ABCE-EAA9756DB6FC}" type="presParOf" srcId="{67F44C95-988A-4483-BD16-CEA851F71508}" destId="{4D6B48C3-23F2-4C11-AABD-68B81C0DF470}" srcOrd="0" destOrd="0" presId="urn:microsoft.com/office/officeart/2008/layout/HorizontalMultiLevelHierarchy"/>
    <dgm:cxn modelId="{D9A08BCC-00D6-4CC2-9CC0-18525A9CCAA0}" type="presParOf" srcId="{67F44C95-988A-4483-BD16-CEA851F71508}" destId="{2E5E91CC-138E-4BF5-803C-E10326D79C71}" srcOrd="1" destOrd="0" presId="urn:microsoft.com/office/officeart/2008/layout/HorizontalMultiLevelHierarchy"/>
    <dgm:cxn modelId="{E218EEF0-FCAD-4057-BB5B-F82E910EB19B}" type="presParOf" srcId="{6CFD3E3E-D210-415D-9035-D19C931D5924}" destId="{29C2DF4F-A827-4E12-BCA3-4F57BCB0DE12}" srcOrd="2" destOrd="0" presId="urn:microsoft.com/office/officeart/2008/layout/HorizontalMultiLevelHierarchy"/>
    <dgm:cxn modelId="{7A15C996-5D2C-4D28-ADE5-FE9898C3A98E}" type="presParOf" srcId="{29C2DF4F-A827-4E12-BCA3-4F57BCB0DE12}" destId="{3680307B-82CC-454F-AACE-5851BA67DDCF}" srcOrd="0" destOrd="0" presId="urn:microsoft.com/office/officeart/2008/layout/HorizontalMultiLevelHierarchy"/>
    <dgm:cxn modelId="{172CB79D-821A-4841-8544-A5457C3885D3}" type="presParOf" srcId="{6CFD3E3E-D210-415D-9035-D19C931D5924}" destId="{5D855915-D30B-4434-B92E-E62538887643}" srcOrd="3" destOrd="0" presId="urn:microsoft.com/office/officeart/2008/layout/HorizontalMultiLevelHierarchy"/>
    <dgm:cxn modelId="{9CEBEBA1-4285-4A41-ABB0-9686AF4EB2FA}" type="presParOf" srcId="{5D855915-D30B-4434-B92E-E62538887643}" destId="{92E97504-34DE-47D0-86AA-E5B5A8D34515}" srcOrd="0" destOrd="0" presId="urn:microsoft.com/office/officeart/2008/layout/HorizontalMultiLevelHierarchy"/>
    <dgm:cxn modelId="{5E55DCC2-5CA1-4857-AFBD-2FB6204195BC}" type="presParOf" srcId="{5D855915-D30B-4434-B92E-E62538887643}" destId="{53F355C8-3C11-4F42-BB0C-693D089B1BFF}" srcOrd="1" destOrd="0" presId="urn:microsoft.com/office/officeart/2008/layout/HorizontalMultiLevelHierarchy"/>
    <dgm:cxn modelId="{515DBD8F-2463-4718-B22F-256F31012AF5}" type="presParOf" srcId="{6CFD3E3E-D210-415D-9035-D19C931D5924}" destId="{D1F2ECDD-39B0-4CF8-BABA-F25FE7378E67}" srcOrd="4" destOrd="0" presId="urn:microsoft.com/office/officeart/2008/layout/HorizontalMultiLevelHierarchy"/>
    <dgm:cxn modelId="{CD94BD30-764B-4BD2-BDED-24734ED600CB}" type="presParOf" srcId="{D1F2ECDD-39B0-4CF8-BABA-F25FE7378E67}" destId="{4836492D-2F4C-4D6D-90C6-C498083AD68C}" srcOrd="0" destOrd="0" presId="urn:microsoft.com/office/officeart/2008/layout/HorizontalMultiLevelHierarchy"/>
    <dgm:cxn modelId="{78AD027E-8629-475D-B601-D20DB0B2375C}" type="presParOf" srcId="{6CFD3E3E-D210-415D-9035-D19C931D5924}" destId="{1E33BE85-3921-4EDF-BE6D-AB3DC99F5B31}" srcOrd="5" destOrd="0" presId="urn:microsoft.com/office/officeart/2008/layout/HorizontalMultiLevelHierarchy"/>
    <dgm:cxn modelId="{B52431BB-76F3-4EFA-A326-958C4695743D}" type="presParOf" srcId="{1E33BE85-3921-4EDF-BE6D-AB3DC99F5B31}" destId="{2618EB6A-F2E2-401E-90CB-088DD9A036DB}" srcOrd="0" destOrd="0" presId="urn:microsoft.com/office/officeart/2008/layout/HorizontalMultiLevelHierarchy"/>
    <dgm:cxn modelId="{74B69BC2-3BA3-43A1-B357-5A485A5A6B97}" type="presParOf" srcId="{1E33BE85-3921-4EDF-BE6D-AB3DC99F5B31}" destId="{FF0C0750-28F5-4FAF-A3A4-C829B5F352C5}" srcOrd="1" destOrd="0" presId="urn:microsoft.com/office/officeart/2008/layout/HorizontalMultiLevelHierarchy"/>
    <dgm:cxn modelId="{06F0F62D-1CD6-4B28-97AE-6BB5B92D9696}" type="presParOf" srcId="{6CFD3E3E-D210-415D-9035-D19C931D5924}" destId="{9CF46385-627E-4B90-AC14-CF3544C4849A}" srcOrd="6" destOrd="0" presId="urn:microsoft.com/office/officeart/2008/layout/HorizontalMultiLevelHierarchy"/>
    <dgm:cxn modelId="{90B502AC-AFD5-4DD8-81F4-9E615D07915C}" type="presParOf" srcId="{9CF46385-627E-4B90-AC14-CF3544C4849A}" destId="{AE26B083-E2E4-4924-9C3B-50D2635CDE2A}" srcOrd="0" destOrd="0" presId="urn:microsoft.com/office/officeart/2008/layout/HorizontalMultiLevelHierarchy"/>
    <dgm:cxn modelId="{D895706A-89C8-42D1-A074-9EA7ADCFCE3F}" type="presParOf" srcId="{6CFD3E3E-D210-415D-9035-D19C931D5924}" destId="{37D5FA7E-0260-4D3C-AC2C-278FBCD21717}" srcOrd="7" destOrd="0" presId="urn:microsoft.com/office/officeart/2008/layout/HorizontalMultiLevelHierarchy"/>
    <dgm:cxn modelId="{FF71F41C-B2AC-4988-822C-06A3B2A94CF2}" type="presParOf" srcId="{37D5FA7E-0260-4D3C-AC2C-278FBCD21717}" destId="{52473CCD-92E2-43BB-9BF3-71495BCBD7CD}" srcOrd="0" destOrd="0" presId="urn:microsoft.com/office/officeart/2008/layout/HorizontalMultiLevelHierarchy"/>
    <dgm:cxn modelId="{47F963D2-156B-4E77-B58C-25DD118525B4}" type="presParOf" srcId="{37D5FA7E-0260-4D3C-AC2C-278FBCD21717}" destId="{D9D811B8-B2F1-4AC1-80D6-9988BFCA92E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C62016-DEA5-48C2-BFCE-B1B1E3754B50}" type="doc">
      <dgm:prSet loTypeId="urn:microsoft.com/office/officeart/2005/8/layout/radial4" loCatId="relationship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2018D84-493C-4BF4-ADD1-8A95670B8835}">
      <dgm:prSet phldrT="[Text]" custT="1"/>
      <dgm:spPr>
        <a:solidFill>
          <a:srgbClr val="00FFFF"/>
        </a:solidFill>
      </dgm:spPr>
      <dgm:t>
        <a:bodyPr/>
        <a:lstStyle/>
        <a:p>
          <a:r>
            <a:rPr lang="fa-IR" sz="3200" b="1" dirty="0" smtClean="0">
              <a:solidFill>
                <a:schemeClr val="accent2">
                  <a:lumMod val="50000"/>
                </a:schemeClr>
              </a:solidFill>
              <a:cs typeface="B Nazanin" pitchFamily="2" charset="-78"/>
            </a:rPr>
            <a:t>بخش های نرم افزار</a:t>
          </a:r>
          <a:endParaRPr lang="en-US" sz="3200" b="1" dirty="0">
            <a:solidFill>
              <a:schemeClr val="accent2">
                <a:lumMod val="50000"/>
              </a:schemeClr>
            </a:solidFill>
            <a:cs typeface="B Nazanin" pitchFamily="2" charset="-78"/>
          </a:endParaRPr>
        </a:p>
      </dgm:t>
    </dgm:pt>
    <dgm:pt modelId="{2AB0075B-DED2-4E36-8662-DB258F7E5B02}" type="parTrans" cxnId="{620F9527-2FE8-4F82-BCA6-3087763E60D1}">
      <dgm:prSet/>
      <dgm:spPr/>
      <dgm:t>
        <a:bodyPr/>
        <a:lstStyle/>
        <a:p>
          <a:endParaRPr lang="en-US"/>
        </a:p>
      </dgm:t>
    </dgm:pt>
    <dgm:pt modelId="{CF231F62-1EBD-46D0-A3F4-9C390D27DB10}" type="sibTrans" cxnId="{620F9527-2FE8-4F82-BCA6-3087763E60D1}">
      <dgm:prSet/>
      <dgm:spPr/>
      <dgm:t>
        <a:bodyPr/>
        <a:lstStyle/>
        <a:p>
          <a:endParaRPr lang="en-US"/>
        </a:p>
      </dgm:t>
    </dgm:pt>
    <dgm:pt modelId="{1818D829-8247-4D41-BDA9-C6F8F1846049}">
      <dgm:prSet phldrT="[Text]" custT="1"/>
      <dgm:spPr>
        <a:solidFill>
          <a:srgbClr val="FFCC99"/>
        </a:solidFill>
      </dgm:spPr>
      <dgm:t>
        <a:bodyPr/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پیایندها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5FCD350A-FD38-4D0B-B68B-C498400D4859}" type="parTrans" cxnId="{BB05EF17-B96D-455E-A561-DD6891C95412}">
      <dgm:prSet/>
      <dgm:spPr>
        <a:solidFill>
          <a:srgbClr val="FFCC99"/>
        </a:solidFill>
      </dgm:spPr>
      <dgm:t>
        <a:bodyPr/>
        <a:lstStyle/>
        <a:p>
          <a:endParaRPr lang="en-US"/>
        </a:p>
      </dgm:t>
    </dgm:pt>
    <dgm:pt modelId="{C433AF61-9BE9-4FCC-B02E-B7991AC698CC}" type="sibTrans" cxnId="{BB05EF17-B96D-455E-A561-DD6891C95412}">
      <dgm:prSet/>
      <dgm:spPr/>
      <dgm:t>
        <a:bodyPr/>
        <a:lstStyle/>
        <a:p>
          <a:endParaRPr lang="en-US"/>
        </a:p>
      </dgm:t>
    </dgm:pt>
    <dgm:pt modelId="{D6C7527E-A89D-4ADD-9B75-DE84571ED02A}">
      <dgm:prSet phldrT="[Text]" custT="1"/>
      <dgm:spPr>
        <a:solidFill>
          <a:srgbClr val="CCCCFF"/>
        </a:solidFill>
      </dgm:spPr>
      <dgm:t>
        <a:bodyPr/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امانت و گردش مواد 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C476651C-D470-43C5-87AD-F00073D290DB}" type="parTrans" cxnId="{F8447309-A205-4E83-B87E-FC4E63EA42C2}">
      <dgm:prSet/>
      <dgm:spPr>
        <a:solidFill>
          <a:srgbClr val="CCCCFF"/>
        </a:solidFill>
      </dgm:spPr>
      <dgm:t>
        <a:bodyPr/>
        <a:lstStyle/>
        <a:p>
          <a:endParaRPr lang="en-US"/>
        </a:p>
      </dgm:t>
    </dgm:pt>
    <dgm:pt modelId="{8289336E-E158-4038-8F24-73C40A473C4E}" type="sibTrans" cxnId="{F8447309-A205-4E83-B87E-FC4E63EA42C2}">
      <dgm:prSet/>
      <dgm:spPr/>
      <dgm:t>
        <a:bodyPr/>
        <a:lstStyle/>
        <a:p>
          <a:endParaRPr lang="en-US"/>
        </a:p>
      </dgm:t>
    </dgm:pt>
    <dgm:pt modelId="{CB65EF79-156C-4674-8145-A430B4898E33}">
      <dgm:prSet phldrT="[Text]" custT="1"/>
      <dgm:spPr>
        <a:solidFill>
          <a:srgbClr val="FFFF00"/>
        </a:solidFill>
      </dgm:spPr>
      <dgm:t>
        <a:bodyPr/>
        <a:lstStyle/>
        <a:p>
          <a:r>
            <a:rPr lang="fa-IR" sz="2000" dirty="0" smtClean="0">
              <a:solidFill>
                <a:srgbClr val="002060"/>
              </a:solidFill>
              <a:cs typeface="B Nazanin" pitchFamily="2" charset="-78"/>
            </a:rPr>
            <a:t>فهرست همگانی پیوسته</a:t>
          </a:r>
          <a:endParaRPr lang="en-US" sz="2000" dirty="0">
            <a:solidFill>
              <a:srgbClr val="002060"/>
            </a:solidFill>
            <a:cs typeface="B Nazanin" pitchFamily="2" charset="-78"/>
          </a:endParaRPr>
        </a:p>
      </dgm:t>
    </dgm:pt>
    <dgm:pt modelId="{2BDB61BB-E869-4797-89F3-FC896A0D57DC}" type="parTrans" cxnId="{D404FCC2-42F9-47D9-9724-A58613CB955B}">
      <dgm:prSet/>
      <dgm:spPr>
        <a:solidFill>
          <a:srgbClr val="FFFF00"/>
        </a:solidFill>
      </dgm:spPr>
      <dgm:t>
        <a:bodyPr/>
        <a:lstStyle/>
        <a:p>
          <a:endParaRPr lang="en-US"/>
        </a:p>
      </dgm:t>
    </dgm:pt>
    <dgm:pt modelId="{8143DE03-DE9A-4948-B2F4-1FFF1981D544}" type="sibTrans" cxnId="{D404FCC2-42F9-47D9-9724-A58613CB955B}">
      <dgm:prSet/>
      <dgm:spPr/>
      <dgm:t>
        <a:bodyPr/>
        <a:lstStyle/>
        <a:p>
          <a:endParaRPr lang="en-US"/>
        </a:p>
      </dgm:t>
    </dgm:pt>
    <dgm:pt modelId="{010F60F6-5F49-4F8C-9D42-3001E5DFF1AE}">
      <dgm:prSet phldrT="[Text]"/>
      <dgm:spPr>
        <a:solidFill>
          <a:srgbClr val="002060"/>
        </a:solidFill>
        <a:sp3d extrusionH="152250" prstMaterial="matte">
          <a:bevelT prst="slope"/>
        </a:sp3d>
      </dgm:spPr>
      <dgm:t>
        <a:bodyPr>
          <a:sp3d extrusionH="28000" prstMaterial="matte"/>
        </a:bodyPr>
        <a:lstStyle/>
        <a:p>
          <a:r>
            <a:rPr lang="fa-IR" b="1" dirty="0" smtClean="0">
              <a:solidFill>
                <a:srgbClr val="FF0000"/>
              </a:solidFill>
              <a:cs typeface="B Nazanin" pitchFamily="2" charset="-78"/>
            </a:rPr>
            <a:t>سفارش و تهیه </a:t>
          </a:r>
          <a:endParaRPr lang="en-US" b="1" dirty="0">
            <a:solidFill>
              <a:srgbClr val="FF0000"/>
            </a:solidFill>
            <a:cs typeface="B Nazanin" pitchFamily="2" charset="-78"/>
          </a:endParaRPr>
        </a:p>
      </dgm:t>
    </dgm:pt>
    <dgm:pt modelId="{531CCF32-BA64-4499-BA25-6E301D208CE9}" type="parTrans" cxnId="{5A9BF924-ECA2-43AC-91EB-B490E022F345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US"/>
        </a:p>
      </dgm:t>
    </dgm:pt>
    <dgm:pt modelId="{D9BF0AA9-4C5D-4B99-9480-DC4C0DE06A58}" type="sibTrans" cxnId="{5A9BF924-ECA2-43AC-91EB-B490E022F345}">
      <dgm:prSet/>
      <dgm:spPr/>
      <dgm:t>
        <a:bodyPr/>
        <a:lstStyle/>
        <a:p>
          <a:endParaRPr lang="en-US"/>
        </a:p>
      </dgm:t>
    </dgm:pt>
    <dgm:pt modelId="{00E27BB0-F136-49EB-93B5-3496ADC5B18E}">
      <dgm:prSet phldrT="[Text]" custT="1"/>
      <dgm:spPr>
        <a:solidFill>
          <a:srgbClr val="CCECFF"/>
        </a:solidFill>
      </dgm:spPr>
      <dgm:t>
        <a:bodyPr/>
        <a:lstStyle/>
        <a:p>
          <a:r>
            <a:rPr lang="fa-IR" sz="2000" dirty="0" smtClean="0">
              <a:solidFill>
                <a:srgbClr val="002060"/>
              </a:solidFill>
              <a:cs typeface="B Nazanin" pitchFamily="2" charset="-78"/>
            </a:rPr>
            <a:t>فهرست نویسی و رده بندی </a:t>
          </a:r>
          <a:endParaRPr lang="en-US" sz="2000" dirty="0">
            <a:solidFill>
              <a:srgbClr val="002060"/>
            </a:solidFill>
            <a:cs typeface="B Nazanin" pitchFamily="2" charset="-78"/>
          </a:endParaRPr>
        </a:p>
      </dgm:t>
    </dgm:pt>
    <dgm:pt modelId="{012F6484-A99B-4A51-81BA-DD923E1A09CA}" type="parTrans" cxnId="{7C242B37-B6A2-4282-BBBC-B41D50EA0F91}">
      <dgm:prSet/>
      <dgm:spPr>
        <a:solidFill>
          <a:srgbClr val="CCECFF"/>
        </a:solidFill>
      </dgm:spPr>
      <dgm:t>
        <a:bodyPr/>
        <a:lstStyle/>
        <a:p>
          <a:endParaRPr lang="en-US"/>
        </a:p>
      </dgm:t>
    </dgm:pt>
    <dgm:pt modelId="{592BBFFA-6FC1-484E-884E-36A0FB415039}" type="sibTrans" cxnId="{7C242B37-B6A2-4282-BBBC-B41D50EA0F91}">
      <dgm:prSet/>
      <dgm:spPr/>
      <dgm:t>
        <a:bodyPr/>
        <a:lstStyle/>
        <a:p>
          <a:endParaRPr lang="en-US"/>
        </a:p>
      </dgm:t>
    </dgm:pt>
    <dgm:pt modelId="{56BA46E0-27DC-4EFF-A54C-71A44506C07A}" type="pres">
      <dgm:prSet presAssocID="{78C62016-DEA5-48C2-BFCE-B1B1E3754B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EA97EAEC-E444-4856-93CE-DA047E3FF3E4}" type="pres">
      <dgm:prSet presAssocID="{82018D84-493C-4BF4-ADD1-8A95670B8835}" presName="centerShape" presStyleLbl="node0" presStyleIdx="0" presStyleCnt="1" custScaleX="115569" custScaleY="115569" custLinFactNeighborX="-1643" custLinFactNeighborY="-469"/>
      <dgm:spPr/>
      <dgm:t>
        <a:bodyPr/>
        <a:lstStyle/>
        <a:p>
          <a:pPr rtl="1"/>
          <a:endParaRPr lang="fa-IR"/>
        </a:p>
      </dgm:t>
    </dgm:pt>
    <dgm:pt modelId="{619DAA5E-D9C0-4E59-B067-BD83F5E0AE1E}" type="pres">
      <dgm:prSet presAssocID="{5FCD350A-FD38-4D0B-B68B-C498400D4859}" presName="parTrans" presStyleLbl="bgSibTrans2D1" presStyleIdx="0" presStyleCnt="5"/>
      <dgm:spPr/>
      <dgm:t>
        <a:bodyPr/>
        <a:lstStyle/>
        <a:p>
          <a:pPr rtl="1"/>
          <a:endParaRPr lang="fa-IR"/>
        </a:p>
      </dgm:t>
    </dgm:pt>
    <dgm:pt modelId="{896D74AF-D01A-4C3A-B71F-DA6353C3D2A3}" type="pres">
      <dgm:prSet presAssocID="{1818D829-8247-4D41-BDA9-C6F8F184604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2FDF064-69B9-4907-B956-5E5AA2E9B5AF}" type="pres">
      <dgm:prSet presAssocID="{C476651C-D470-43C5-87AD-F00073D290DB}" presName="parTrans" presStyleLbl="bgSibTrans2D1" presStyleIdx="1" presStyleCnt="5"/>
      <dgm:spPr/>
      <dgm:t>
        <a:bodyPr/>
        <a:lstStyle/>
        <a:p>
          <a:pPr rtl="1"/>
          <a:endParaRPr lang="fa-IR"/>
        </a:p>
      </dgm:t>
    </dgm:pt>
    <dgm:pt modelId="{B32BB142-7C62-4514-A5C6-C61958932E21}" type="pres">
      <dgm:prSet presAssocID="{D6C7527E-A89D-4ADD-9B75-DE84571ED02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040EDA7-5CBC-43F9-8611-2E6595954624}" type="pres">
      <dgm:prSet presAssocID="{2BDB61BB-E869-4797-89F3-FC896A0D57DC}" presName="parTrans" presStyleLbl="bgSibTrans2D1" presStyleIdx="2" presStyleCnt="5"/>
      <dgm:spPr/>
      <dgm:t>
        <a:bodyPr/>
        <a:lstStyle/>
        <a:p>
          <a:pPr rtl="1"/>
          <a:endParaRPr lang="fa-IR"/>
        </a:p>
      </dgm:t>
    </dgm:pt>
    <dgm:pt modelId="{F7E6AC9D-86A1-4EA8-8280-D48A52B76A4B}" type="pres">
      <dgm:prSet presAssocID="{CB65EF79-156C-4674-8145-A430B4898E3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FE93F11-123A-4B21-9515-88E0A221105F}" type="pres">
      <dgm:prSet presAssocID="{012F6484-A99B-4A51-81BA-DD923E1A09CA}" presName="parTrans" presStyleLbl="bgSibTrans2D1" presStyleIdx="3" presStyleCnt="5"/>
      <dgm:spPr/>
      <dgm:t>
        <a:bodyPr/>
        <a:lstStyle/>
        <a:p>
          <a:pPr rtl="1"/>
          <a:endParaRPr lang="fa-IR"/>
        </a:p>
      </dgm:t>
    </dgm:pt>
    <dgm:pt modelId="{86404FBB-E558-42C5-8BA4-144ACFE2BFA5}" type="pres">
      <dgm:prSet presAssocID="{00E27BB0-F136-49EB-93B5-3496ADC5B1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D60AC6-41A0-4AF4-959D-28B612875B7C}" type="pres">
      <dgm:prSet presAssocID="{531CCF32-BA64-4499-BA25-6E301D208CE9}" presName="parTrans" presStyleLbl="bgSibTrans2D1" presStyleIdx="4" presStyleCnt="5"/>
      <dgm:spPr/>
      <dgm:t>
        <a:bodyPr/>
        <a:lstStyle/>
        <a:p>
          <a:pPr rtl="1"/>
          <a:endParaRPr lang="fa-IR"/>
        </a:p>
      </dgm:t>
    </dgm:pt>
    <dgm:pt modelId="{B6A1B1D9-1C5D-446B-8767-6326AB57BCB8}" type="pres">
      <dgm:prSet presAssocID="{010F60F6-5F49-4F8C-9D42-3001E5DFF1A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F551D3-25A6-4325-9F08-D39B836379BC}" type="presOf" srcId="{012F6484-A99B-4A51-81BA-DD923E1A09CA}" destId="{5FE93F11-123A-4B21-9515-88E0A221105F}" srcOrd="0" destOrd="0" presId="urn:microsoft.com/office/officeart/2005/8/layout/radial4"/>
    <dgm:cxn modelId="{F8447309-A205-4E83-B87E-FC4E63EA42C2}" srcId="{82018D84-493C-4BF4-ADD1-8A95670B8835}" destId="{D6C7527E-A89D-4ADD-9B75-DE84571ED02A}" srcOrd="1" destOrd="0" parTransId="{C476651C-D470-43C5-87AD-F00073D290DB}" sibTransId="{8289336E-E158-4038-8F24-73C40A473C4E}"/>
    <dgm:cxn modelId="{BB05EF17-B96D-455E-A561-DD6891C95412}" srcId="{82018D84-493C-4BF4-ADD1-8A95670B8835}" destId="{1818D829-8247-4D41-BDA9-C6F8F1846049}" srcOrd="0" destOrd="0" parTransId="{5FCD350A-FD38-4D0B-B68B-C498400D4859}" sibTransId="{C433AF61-9BE9-4FCC-B02E-B7991AC698CC}"/>
    <dgm:cxn modelId="{470FF895-1C4F-4EB5-B580-F20F6A897D6B}" type="presOf" srcId="{78C62016-DEA5-48C2-BFCE-B1B1E3754B50}" destId="{56BA46E0-27DC-4EFF-A54C-71A44506C07A}" srcOrd="0" destOrd="0" presId="urn:microsoft.com/office/officeart/2005/8/layout/radial4"/>
    <dgm:cxn modelId="{620F9527-2FE8-4F82-BCA6-3087763E60D1}" srcId="{78C62016-DEA5-48C2-BFCE-B1B1E3754B50}" destId="{82018D84-493C-4BF4-ADD1-8A95670B8835}" srcOrd="0" destOrd="0" parTransId="{2AB0075B-DED2-4E36-8662-DB258F7E5B02}" sibTransId="{CF231F62-1EBD-46D0-A3F4-9C390D27DB10}"/>
    <dgm:cxn modelId="{91092EEA-A657-4A56-BB2B-3AB25BB2B759}" type="presOf" srcId="{D6C7527E-A89D-4ADD-9B75-DE84571ED02A}" destId="{B32BB142-7C62-4514-A5C6-C61958932E21}" srcOrd="0" destOrd="0" presId="urn:microsoft.com/office/officeart/2005/8/layout/radial4"/>
    <dgm:cxn modelId="{7863DAEA-07B0-43E9-86AF-5A1C12603290}" type="presOf" srcId="{00E27BB0-F136-49EB-93B5-3496ADC5B18E}" destId="{86404FBB-E558-42C5-8BA4-144ACFE2BFA5}" srcOrd="0" destOrd="0" presId="urn:microsoft.com/office/officeart/2005/8/layout/radial4"/>
    <dgm:cxn modelId="{A0A24F99-4C77-4A26-BE2E-9D1C5DB21382}" type="presOf" srcId="{1818D829-8247-4D41-BDA9-C6F8F1846049}" destId="{896D74AF-D01A-4C3A-B71F-DA6353C3D2A3}" srcOrd="0" destOrd="0" presId="urn:microsoft.com/office/officeart/2005/8/layout/radial4"/>
    <dgm:cxn modelId="{E9B3F741-6DDC-4ED9-9583-3747B2EC7ECB}" type="presOf" srcId="{CB65EF79-156C-4674-8145-A430B4898E33}" destId="{F7E6AC9D-86A1-4EA8-8280-D48A52B76A4B}" srcOrd="0" destOrd="0" presId="urn:microsoft.com/office/officeart/2005/8/layout/radial4"/>
    <dgm:cxn modelId="{DDABE109-0F92-4287-A81E-BA8754F3E30A}" type="presOf" srcId="{C476651C-D470-43C5-87AD-F00073D290DB}" destId="{B2FDF064-69B9-4907-B956-5E5AA2E9B5AF}" srcOrd="0" destOrd="0" presId="urn:microsoft.com/office/officeart/2005/8/layout/radial4"/>
    <dgm:cxn modelId="{7C242B37-B6A2-4282-BBBC-B41D50EA0F91}" srcId="{82018D84-493C-4BF4-ADD1-8A95670B8835}" destId="{00E27BB0-F136-49EB-93B5-3496ADC5B18E}" srcOrd="3" destOrd="0" parTransId="{012F6484-A99B-4A51-81BA-DD923E1A09CA}" sibTransId="{592BBFFA-6FC1-484E-884E-36A0FB415039}"/>
    <dgm:cxn modelId="{01BE1507-5B54-40A9-8487-BB0A40C1D7A0}" type="presOf" srcId="{82018D84-493C-4BF4-ADD1-8A95670B8835}" destId="{EA97EAEC-E444-4856-93CE-DA047E3FF3E4}" srcOrd="0" destOrd="0" presId="urn:microsoft.com/office/officeart/2005/8/layout/radial4"/>
    <dgm:cxn modelId="{D404FCC2-42F9-47D9-9724-A58613CB955B}" srcId="{82018D84-493C-4BF4-ADD1-8A95670B8835}" destId="{CB65EF79-156C-4674-8145-A430B4898E33}" srcOrd="2" destOrd="0" parTransId="{2BDB61BB-E869-4797-89F3-FC896A0D57DC}" sibTransId="{8143DE03-DE9A-4948-B2F4-1FFF1981D544}"/>
    <dgm:cxn modelId="{57DF2450-A6C0-4B0A-AB89-EEB94F848E7E}" type="presOf" srcId="{2BDB61BB-E869-4797-89F3-FC896A0D57DC}" destId="{B040EDA7-5CBC-43F9-8611-2E6595954624}" srcOrd="0" destOrd="0" presId="urn:microsoft.com/office/officeart/2005/8/layout/radial4"/>
    <dgm:cxn modelId="{EE53B244-98B9-4EF8-B653-FD7A0FCDC66F}" type="presOf" srcId="{010F60F6-5F49-4F8C-9D42-3001E5DFF1AE}" destId="{B6A1B1D9-1C5D-446B-8767-6326AB57BCB8}" srcOrd="0" destOrd="0" presId="urn:microsoft.com/office/officeart/2005/8/layout/radial4"/>
    <dgm:cxn modelId="{90C9182F-4BA0-4A38-9B39-A7EFAFDCEEA8}" type="presOf" srcId="{5FCD350A-FD38-4D0B-B68B-C498400D4859}" destId="{619DAA5E-D9C0-4E59-B067-BD83F5E0AE1E}" srcOrd="0" destOrd="0" presId="urn:microsoft.com/office/officeart/2005/8/layout/radial4"/>
    <dgm:cxn modelId="{5A9BF924-ECA2-43AC-91EB-B490E022F345}" srcId="{82018D84-493C-4BF4-ADD1-8A95670B8835}" destId="{010F60F6-5F49-4F8C-9D42-3001E5DFF1AE}" srcOrd="4" destOrd="0" parTransId="{531CCF32-BA64-4499-BA25-6E301D208CE9}" sibTransId="{D9BF0AA9-4C5D-4B99-9480-DC4C0DE06A58}"/>
    <dgm:cxn modelId="{612AAA82-3FBE-4D57-A7BB-3220AC1A8B9D}" type="presOf" srcId="{531CCF32-BA64-4499-BA25-6E301D208CE9}" destId="{48D60AC6-41A0-4AF4-959D-28B612875B7C}" srcOrd="0" destOrd="0" presId="urn:microsoft.com/office/officeart/2005/8/layout/radial4"/>
    <dgm:cxn modelId="{3376445C-E140-4E6D-B3F2-1417263BD39C}" type="presParOf" srcId="{56BA46E0-27DC-4EFF-A54C-71A44506C07A}" destId="{EA97EAEC-E444-4856-93CE-DA047E3FF3E4}" srcOrd="0" destOrd="0" presId="urn:microsoft.com/office/officeart/2005/8/layout/radial4"/>
    <dgm:cxn modelId="{F5ACBD02-D07B-43B8-8DD3-1989687F9018}" type="presParOf" srcId="{56BA46E0-27DC-4EFF-A54C-71A44506C07A}" destId="{619DAA5E-D9C0-4E59-B067-BD83F5E0AE1E}" srcOrd="1" destOrd="0" presId="urn:microsoft.com/office/officeart/2005/8/layout/radial4"/>
    <dgm:cxn modelId="{31082C38-5A8B-4290-B349-B0F40EE99E71}" type="presParOf" srcId="{56BA46E0-27DC-4EFF-A54C-71A44506C07A}" destId="{896D74AF-D01A-4C3A-B71F-DA6353C3D2A3}" srcOrd="2" destOrd="0" presId="urn:microsoft.com/office/officeart/2005/8/layout/radial4"/>
    <dgm:cxn modelId="{E4014BA8-F47C-4369-A78A-F079C08DCC10}" type="presParOf" srcId="{56BA46E0-27DC-4EFF-A54C-71A44506C07A}" destId="{B2FDF064-69B9-4907-B956-5E5AA2E9B5AF}" srcOrd="3" destOrd="0" presId="urn:microsoft.com/office/officeart/2005/8/layout/radial4"/>
    <dgm:cxn modelId="{2A509D97-5FE7-4A54-93FA-F4A05DAFDE0A}" type="presParOf" srcId="{56BA46E0-27DC-4EFF-A54C-71A44506C07A}" destId="{B32BB142-7C62-4514-A5C6-C61958932E21}" srcOrd="4" destOrd="0" presId="urn:microsoft.com/office/officeart/2005/8/layout/radial4"/>
    <dgm:cxn modelId="{8A189BD7-56B2-4BFE-B57B-B0C27F332657}" type="presParOf" srcId="{56BA46E0-27DC-4EFF-A54C-71A44506C07A}" destId="{B040EDA7-5CBC-43F9-8611-2E6595954624}" srcOrd="5" destOrd="0" presId="urn:microsoft.com/office/officeart/2005/8/layout/radial4"/>
    <dgm:cxn modelId="{07A59F04-704B-4273-B31E-5D8F19C62681}" type="presParOf" srcId="{56BA46E0-27DC-4EFF-A54C-71A44506C07A}" destId="{F7E6AC9D-86A1-4EA8-8280-D48A52B76A4B}" srcOrd="6" destOrd="0" presId="urn:microsoft.com/office/officeart/2005/8/layout/radial4"/>
    <dgm:cxn modelId="{F654C775-9E5E-4AAD-948D-D1856F284809}" type="presParOf" srcId="{56BA46E0-27DC-4EFF-A54C-71A44506C07A}" destId="{5FE93F11-123A-4B21-9515-88E0A221105F}" srcOrd="7" destOrd="0" presId="urn:microsoft.com/office/officeart/2005/8/layout/radial4"/>
    <dgm:cxn modelId="{73903824-0335-4C9C-93B8-7FCE04FCC52A}" type="presParOf" srcId="{56BA46E0-27DC-4EFF-A54C-71A44506C07A}" destId="{86404FBB-E558-42C5-8BA4-144ACFE2BFA5}" srcOrd="8" destOrd="0" presId="urn:microsoft.com/office/officeart/2005/8/layout/radial4"/>
    <dgm:cxn modelId="{1E17B9BE-EC9F-40DD-8553-8818BE7C6DDE}" type="presParOf" srcId="{56BA46E0-27DC-4EFF-A54C-71A44506C07A}" destId="{48D60AC6-41A0-4AF4-959D-28B612875B7C}" srcOrd="9" destOrd="0" presId="urn:microsoft.com/office/officeart/2005/8/layout/radial4"/>
    <dgm:cxn modelId="{30D16EBE-55F5-4A49-90B0-17238CF10ED1}" type="presParOf" srcId="{56BA46E0-27DC-4EFF-A54C-71A44506C07A}" destId="{B6A1B1D9-1C5D-446B-8767-6326AB57BCB8}" srcOrd="10" destOrd="0" presId="urn:microsoft.com/office/officeart/2005/8/layout/radial4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C62016-DEA5-48C2-BFCE-B1B1E3754B50}" type="doc">
      <dgm:prSet loTypeId="urn:microsoft.com/office/officeart/2005/8/layout/radial4" loCatId="relationship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2018D84-493C-4BF4-ADD1-8A95670B8835}">
      <dgm:prSet phldrT="[Text]" custT="1"/>
      <dgm:spPr>
        <a:solidFill>
          <a:srgbClr val="00FFFF"/>
        </a:solidFill>
      </dgm:spPr>
      <dgm:t>
        <a:bodyPr/>
        <a:lstStyle/>
        <a:p>
          <a:r>
            <a:rPr lang="fa-IR" sz="3200" b="1" dirty="0" smtClean="0">
              <a:solidFill>
                <a:schemeClr val="accent2">
                  <a:lumMod val="50000"/>
                </a:schemeClr>
              </a:solidFill>
              <a:cs typeface="B Nazanin" pitchFamily="2" charset="-78"/>
            </a:rPr>
            <a:t>بخش های نرم افزار</a:t>
          </a:r>
          <a:endParaRPr lang="en-US" sz="3200" b="1" dirty="0">
            <a:solidFill>
              <a:schemeClr val="accent2">
                <a:lumMod val="50000"/>
              </a:schemeClr>
            </a:solidFill>
            <a:cs typeface="B Nazanin" pitchFamily="2" charset="-78"/>
          </a:endParaRPr>
        </a:p>
      </dgm:t>
    </dgm:pt>
    <dgm:pt modelId="{2AB0075B-DED2-4E36-8662-DB258F7E5B02}" type="parTrans" cxnId="{620F9527-2FE8-4F82-BCA6-3087763E60D1}">
      <dgm:prSet/>
      <dgm:spPr/>
      <dgm:t>
        <a:bodyPr/>
        <a:lstStyle/>
        <a:p>
          <a:endParaRPr lang="en-US"/>
        </a:p>
      </dgm:t>
    </dgm:pt>
    <dgm:pt modelId="{CF231F62-1EBD-46D0-A3F4-9C390D27DB10}" type="sibTrans" cxnId="{620F9527-2FE8-4F82-BCA6-3087763E60D1}">
      <dgm:prSet/>
      <dgm:spPr/>
      <dgm:t>
        <a:bodyPr/>
        <a:lstStyle/>
        <a:p>
          <a:endParaRPr lang="en-US"/>
        </a:p>
      </dgm:t>
    </dgm:pt>
    <dgm:pt modelId="{1818D829-8247-4D41-BDA9-C6F8F1846049}">
      <dgm:prSet phldrT="[Text]" custT="1"/>
      <dgm:spPr>
        <a:solidFill>
          <a:srgbClr val="FFCC99"/>
        </a:solidFill>
      </dgm:spPr>
      <dgm:t>
        <a:bodyPr/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پیایندها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5FCD350A-FD38-4D0B-B68B-C498400D4859}" type="parTrans" cxnId="{BB05EF17-B96D-455E-A561-DD6891C95412}">
      <dgm:prSet/>
      <dgm:spPr>
        <a:solidFill>
          <a:srgbClr val="FFCC99"/>
        </a:solidFill>
      </dgm:spPr>
      <dgm:t>
        <a:bodyPr/>
        <a:lstStyle/>
        <a:p>
          <a:endParaRPr lang="en-US"/>
        </a:p>
      </dgm:t>
    </dgm:pt>
    <dgm:pt modelId="{C433AF61-9BE9-4FCC-B02E-B7991AC698CC}" type="sibTrans" cxnId="{BB05EF17-B96D-455E-A561-DD6891C95412}">
      <dgm:prSet/>
      <dgm:spPr/>
      <dgm:t>
        <a:bodyPr/>
        <a:lstStyle/>
        <a:p>
          <a:endParaRPr lang="en-US"/>
        </a:p>
      </dgm:t>
    </dgm:pt>
    <dgm:pt modelId="{D6C7527E-A89D-4ADD-9B75-DE84571ED02A}">
      <dgm:prSet phldrT="[Text]" custT="1"/>
      <dgm:spPr>
        <a:solidFill>
          <a:srgbClr val="CCCCFF"/>
        </a:solidFill>
      </dgm:spPr>
      <dgm:t>
        <a:bodyPr/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امانت و گردش مواد 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C476651C-D470-43C5-87AD-F00073D290DB}" type="parTrans" cxnId="{F8447309-A205-4E83-B87E-FC4E63EA42C2}">
      <dgm:prSet/>
      <dgm:spPr>
        <a:solidFill>
          <a:srgbClr val="CCCCFF"/>
        </a:solidFill>
      </dgm:spPr>
      <dgm:t>
        <a:bodyPr/>
        <a:lstStyle/>
        <a:p>
          <a:endParaRPr lang="en-US"/>
        </a:p>
      </dgm:t>
    </dgm:pt>
    <dgm:pt modelId="{8289336E-E158-4038-8F24-73C40A473C4E}" type="sibTrans" cxnId="{F8447309-A205-4E83-B87E-FC4E63EA42C2}">
      <dgm:prSet/>
      <dgm:spPr/>
      <dgm:t>
        <a:bodyPr/>
        <a:lstStyle/>
        <a:p>
          <a:endParaRPr lang="en-US"/>
        </a:p>
      </dgm:t>
    </dgm:pt>
    <dgm:pt modelId="{CB65EF79-156C-4674-8145-A430B4898E33}">
      <dgm:prSet phldrT="[Text]" custT="1"/>
      <dgm:spPr>
        <a:solidFill>
          <a:srgbClr val="FFFF00"/>
        </a:solidFill>
      </dgm:spPr>
      <dgm:t>
        <a:bodyPr/>
        <a:lstStyle/>
        <a:p>
          <a:r>
            <a:rPr lang="fa-IR" sz="2000" dirty="0" smtClean="0">
              <a:solidFill>
                <a:srgbClr val="002060"/>
              </a:solidFill>
              <a:cs typeface="B Nazanin" pitchFamily="2" charset="-78"/>
            </a:rPr>
            <a:t>فهرست همگانی پیوسته</a:t>
          </a:r>
          <a:endParaRPr lang="en-US" sz="2000" dirty="0">
            <a:solidFill>
              <a:srgbClr val="002060"/>
            </a:solidFill>
            <a:cs typeface="B Nazanin" pitchFamily="2" charset="-78"/>
          </a:endParaRPr>
        </a:p>
      </dgm:t>
    </dgm:pt>
    <dgm:pt modelId="{2BDB61BB-E869-4797-89F3-FC896A0D57DC}" type="parTrans" cxnId="{D404FCC2-42F9-47D9-9724-A58613CB955B}">
      <dgm:prSet/>
      <dgm:spPr>
        <a:solidFill>
          <a:srgbClr val="FFFF00"/>
        </a:solidFill>
      </dgm:spPr>
      <dgm:t>
        <a:bodyPr/>
        <a:lstStyle/>
        <a:p>
          <a:endParaRPr lang="en-US"/>
        </a:p>
      </dgm:t>
    </dgm:pt>
    <dgm:pt modelId="{8143DE03-DE9A-4948-B2F4-1FFF1981D544}" type="sibTrans" cxnId="{D404FCC2-42F9-47D9-9724-A58613CB955B}">
      <dgm:prSet/>
      <dgm:spPr/>
      <dgm:t>
        <a:bodyPr/>
        <a:lstStyle/>
        <a:p>
          <a:endParaRPr lang="en-US"/>
        </a:p>
      </dgm:t>
    </dgm:pt>
    <dgm:pt modelId="{010F60F6-5F49-4F8C-9D42-3001E5DFF1AE}">
      <dgm:prSet phldrT="[Text]" custT="1"/>
      <dgm:spPr>
        <a:solidFill>
          <a:schemeClr val="accent1">
            <a:lumMod val="20000"/>
            <a:lumOff val="80000"/>
          </a:schemeClr>
        </a:solidFill>
        <a:sp3d extrusionH="152250" prstMaterial="matte">
          <a:bevelT/>
        </a:sp3d>
      </dgm:spPr>
      <dgm:t>
        <a:bodyPr>
          <a:sp3d extrusionH="28000" prstMaterial="matte"/>
        </a:bodyPr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سفارش و تهیه 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531CCF32-BA64-4499-BA25-6E301D208CE9}" type="parTrans" cxnId="{5A9BF924-ECA2-43AC-91EB-B490E022F345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US"/>
        </a:p>
      </dgm:t>
    </dgm:pt>
    <dgm:pt modelId="{D9BF0AA9-4C5D-4B99-9480-DC4C0DE06A58}" type="sibTrans" cxnId="{5A9BF924-ECA2-43AC-91EB-B490E022F345}">
      <dgm:prSet/>
      <dgm:spPr/>
      <dgm:t>
        <a:bodyPr/>
        <a:lstStyle/>
        <a:p>
          <a:endParaRPr lang="en-US"/>
        </a:p>
      </dgm:t>
    </dgm:pt>
    <dgm:pt modelId="{00E27BB0-F136-49EB-93B5-3496ADC5B18E}">
      <dgm:prSet phldrT="[Text]" custT="1"/>
      <dgm:spPr>
        <a:solidFill>
          <a:srgbClr val="002060"/>
        </a:solidFill>
        <a:sp3d extrusionH="152250" prstMaterial="matte">
          <a:bevelT prst="slope"/>
        </a:sp3d>
      </dgm:spPr>
      <dgm:t>
        <a:bodyPr>
          <a:sp3d extrusionH="28000" prstMaterial="matte"/>
        </a:bodyPr>
        <a:lstStyle/>
        <a:p>
          <a:r>
            <a:rPr lang="fa-IR" sz="2800" dirty="0" smtClean="0">
              <a:solidFill>
                <a:srgbClr val="FF0000"/>
              </a:solidFill>
              <a:cs typeface="B Nazanin" pitchFamily="2" charset="-78"/>
            </a:rPr>
            <a:t>فهرست نویسی و رده بندی </a:t>
          </a:r>
          <a:endParaRPr lang="en-US" sz="2800" dirty="0">
            <a:solidFill>
              <a:srgbClr val="FF0000"/>
            </a:solidFill>
            <a:cs typeface="B Nazanin" pitchFamily="2" charset="-78"/>
          </a:endParaRPr>
        </a:p>
      </dgm:t>
    </dgm:pt>
    <dgm:pt modelId="{012F6484-A99B-4A51-81BA-DD923E1A09CA}" type="parTrans" cxnId="{7C242B37-B6A2-4282-BBBC-B41D50EA0F91}">
      <dgm:prSet/>
      <dgm:spPr>
        <a:solidFill>
          <a:srgbClr val="CCECFF"/>
        </a:solidFill>
      </dgm:spPr>
      <dgm:t>
        <a:bodyPr/>
        <a:lstStyle/>
        <a:p>
          <a:endParaRPr lang="en-US"/>
        </a:p>
      </dgm:t>
    </dgm:pt>
    <dgm:pt modelId="{592BBFFA-6FC1-484E-884E-36A0FB415039}" type="sibTrans" cxnId="{7C242B37-B6A2-4282-BBBC-B41D50EA0F91}">
      <dgm:prSet/>
      <dgm:spPr/>
      <dgm:t>
        <a:bodyPr/>
        <a:lstStyle/>
        <a:p>
          <a:endParaRPr lang="en-US"/>
        </a:p>
      </dgm:t>
    </dgm:pt>
    <dgm:pt modelId="{56BA46E0-27DC-4EFF-A54C-71A44506C07A}" type="pres">
      <dgm:prSet presAssocID="{78C62016-DEA5-48C2-BFCE-B1B1E3754B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EA97EAEC-E444-4856-93CE-DA047E3FF3E4}" type="pres">
      <dgm:prSet presAssocID="{82018D84-493C-4BF4-ADD1-8A95670B8835}" presName="centerShape" presStyleLbl="node0" presStyleIdx="0" presStyleCnt="1" custScaleX="115569" custScaleY="115569" custLinFactNeighborX="-1643" custLinFactNeighborY="-469"/>
      <dgm:spPr/>
      <dgm:t>
        <a:bodyPr/>
        <a:lstStyle/>
        <a:p>
          <a:pPr rtl="1"/>
          <a:endParaRPr lang="fa-IR"/>
        </a:p>
      </dgm:t>
    </dgm:pt>
    <dgm:pt modelId="{619DAA5E-D9C0-4E59-B067-BD83F5E0AE1E}" type="pres">
      <dgm:prSet presAssocID="{5FCD350A-FD38-4D0B-B68B-C498400D4859}" presName="parTrans" presStyleLbl="bgSibTrans2D1" presStyleIdx="0" presStyleCnt="5"/>
      <dgm:spPr/>
      <dgm:t>
        <a:bodyPr/>
        <a:lstStyle/>
        <a:p>
          <a:pPr rtl="1"/>
          <a:endParaRPr lang="fa-IR"/>
        </a:p>
      </dgm:t>
    </dgm:pt>
    <dgm:pt modelId="{896D74AF-D01A-4C3A-B71F-DA6353C3D2A3}" type="pres">
      <dgm:prSet presAssocID="{1818D829-8247-4D41-BDA9-C6F8F184604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2FDF064-69B9-4907-B956-5E5AA2E9B5AF}" type="pres">
      <dgm:prSet presAssocID="{C476651C-D470-43C5-87AD-F00073D290DB}" presName="parTrans" presStyleLbl="bgSibTrans2D1" presStyleIdx="1" presStyleCnt="5"/>
      <dgm:spPr/>
      <dgm:t>
        <a:bodyPr/>
        <a:lstStyle/>
        <a:p>
          <a:pPr rtl="1"/>
          <a:endParaRPr lang="fa-IR"/>
        </a:p>
      </dgm:t>
    </dgm:pt>
    <dgm:pt modelId="{B32BB142-7C62-4514-A5C6-C61958932E21}" type="pres">
      <dgm:prSet presAssocID="{D6C7527E-A89D-4ADD-9B75-DE84571ED02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040EDA7-5CBC-43F9-8611-2E6595954624}" type="pres">
      <dgm:prSet presAssocID="{2BDB61BB-E869-4797-89F3-FC896A0D57DC}" presName="parTrans" presStyleLbl="bgSibTrans2D1" presStyleIdx="2" presStyleCnt="5"/>
      <dgm:spPr/>
      <dgm:t>
        <a:bodyPr/>
        <a:lstStyle/>
        <a:p>
          <a:pPr rtl="1"/>
          <a:endParaRPr lang="fa-IR"/>
        </a:p>
      </dgm:t>
    </dgm:pt>
    <dgm:pt modelId="{F7E6AC9D-86A1-4EA8-8280-D48A52B76A4B}" type="pres">
      <dgm:prSet presAssocID="{CB65EF79-156C-4674-8145-A430B4898E3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FE93F11-123A-4B21-9515-88E0A221105F}" type="pres">
      <dgm:prSet presAssocID="{012F6484-A99B-4A51-81BA-DD923E1A09CA}" presName="parTrans" presStyleLbl="bgSibTrans2D1" presStyleIdx="3" presStyleCnt="5"/>
      <dgm:spPr/>
      <dgm:t>
        <a:bodyPr/>
        <a:lstStyle/>
        <a:p>
          <a:pPr rtl="1"/>
          <a:endParaRPr lang="fa-IR"/>
        </a:p>
      </dgm:t>
    </dgm:pt>
    <dgm:pt modelId="{86404FBB-E558-42C5-8BA4-144ACFE2BFA5}" type="pres">
      <dgm:prSet presAssocID="{00E27BB0-F136-49EB-93B5-3496ADC5B1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D60AC6-41A0-4AF4-959D-28B612875B7C}" type="pres">
      <dgm:prSet presAssocID="{531CCF32-BA64-4499-BA25-6E301D208CE9}" presName="parTrans" presStyleLbl="bgSibTrans2D1" presStyleIdx="4" presStyleCnt="5"/>
      <dgm:spPr/>
      <dgm:t>
        <a:bodyPr/>
        <a:lstStyle/>
        <a:p>
          <a:pPr rtl="1"/>
          <a:endParaRPr lang="fa-IR"/>
        </a:p>
      </dgm:t>
    </dgm:pt>
    <dgm:pt modelId="{B6A1B1D9-1C5D-446B-8767-6326AB57BCB8}" type="pres">
      <dgm:prSet presAssocID="{010F60F6-5F49-4F8C-9D42-3001E5DFF1A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447309-A205-4E83-B87E-FC4E63EA42C2}" srcId="{82018D84-493C-4BF4-ADD1-8A95670B8835}" destId="{D6C7527E-A89D-4ADD-9B75-DE84571ED02A}" srcOrd="1" destOrd="0" parTransId="{C476651C-D470-43C5-87AD-F00073D290DB}" sibTransId="{8289336E-E158-4038-8F24-73C40A473C4E}"/>
    <dgm:cxn modelId="{F6F1471F-364B-4638-AA90-52301C7C0490}" type="presOf" srcId="{D6C7527E-A89D-4ADD-9B75-DE84571ED02A}" destId="{B32BB142-7C62-4514-A5C6-C61958932E21}" srcOrd="0" destOrd="0" presId="urn:microsoft.com/office/officeart/2005/8/layout/radial4"/>
    <dgm:cxn modelId="{BB05EF17-B96D-455E-A561-DD6891C95412}" srcId="{82018D84-493C-4BF4-ADD1-8A95670B8835}" destId="{1818D829-8247-4D41-BDA9-C6F8F1846049}" srcOrd="0" destOrd="0" parTransId="{5FCD350A-FD38-4D0B-B68B-C498400D4859}" sibTransId="{C433AF61-9BE9-4FCC-B02E-B7991AC698CC}"/>
    <dgm:cxn modelId="{766850DC-A7EC-4B77-B722-A8733856A7D5}" type="presOf" srcId="{78C62016-DEA5-48C2-BFCE-B1B1E3754B50}" destId="{56BA46E0-27DC-4EFF-A54C-71A44506C07A}" srcOrd="0" destOrd="0" presId="urn:microsoft.com/office/officeart/2005/8/layout/radial4"/>
    <dgm:cxn modelId="{A5D81E06-4803-496D-8617-7F3B5ABA7C40}" type="presOf" srcId="{010F60F6-5F49-4F8C-9D42-3001E5DFF1AE}" destId="{B6A1B1D9-1C5D-446B-8767-6326AB57BCB8}" srcOrd="0" destOrd="0" presId="urn:microsoft.com/office/officeart/2005/8/layout/radial4"/>
    <dgm:cxn modelId="{620F9527-2FE8-4F82-BCA6-3087763E60D1}" srcId="{78C62016-DEA5-48C2-BFCE-B1B1E3754B50}" destId="{82018D84-493C-4BF4-ADD1-8A95670B8835}" srcOrd="0" destOrd="0" parTransId="{2AB0075B-DED2-4E36-8662-DB258F7E5B02}" sibTransId="{CF231F62-1EBD-46D0-A3F4-9C390D27DB10}"/>
    <dgm:cxn modelId="{93252A58-B2BF-4B8B-9691-5FAED30D71A4}" type="presOf" srcId="{CB65EF79-156C-4674-8145-A430B4898E33}" destId="{F7E6AC9D-86A1-4EA8-8280-D48A52B76A4B}" srcOrd="0" destOrd="0" presId="urn:microsoft.com/office/officeart/2005/8/layout/radial4"/>
    <dgm:cxn modelId="{1DB8DD50-BF6D-48A1-8AF0-6AD1496CF698}" type="presOf" srcId="{012F6484-A99B-4A51-81BA-DD923E1A09CA}" destId="{5FE93F11-123A-4B21-9515-88E0A221105F}" srcOrd="0" destOrd="0" presId="urn:microsoft.com/office/officeart/2005/8/layout/radial4"/>
    <dgm:cxn modelId="{A6920857-A9AC-4779-A376-2D94159B916C}" type="presOf" srcId="{5FCD350A-FD38-4D0B-B68B-C498400D4859}" destId="{619DAA5E-D9C0-4E59-B067-BD83F5E0AE1E}" srcOrd="0" destOrd="0" presId="urn:microsoft.com/office/officeart/2005/8/layout/radial4"/>
    <dgm:cxn modelId="{B328EAD6-EDD2-4431-BD7A-2CCB7DDCC57C}" type="presOf" srcId="{82018D84-493C-4BF4-ADD1-8A95670B8835}" destId="{EA97EAEC-E444-4856-93CE-DA047E3FF3E4}" srcOrd="0" destOrd="0" presId="urn:microsoft.com/office/officeart/2005/8/layout/radial4"/>
    <dgm:cxn modelId="{7C242B37-B6A2-4282-BBBC-B41D50EA0F91}" srcId="{82018D84-493C-4BF4-ADD1-8A95670B8835}" destId="{00E27BB0-F136-49EB-93B5-3496ADC5B18E}" srcOrd="3" destOrd="0" parTransId="{012F6484-A99B-4A51-81BA-DD923E1A09CA}" sibTransId="{592BBFFA-6FC1-484E-884E-36A0FB415039}"/>
    <dgm:cxn modelId="{E3DD1083-85B4-4722-BB8F-45F18CBD444D}" type="presOf" srcId="{C476651C-D470-43C5-87AD-F00073D290DB}" destId="{B2FDF064-69B9-4907-B956-5E5AA2E9B5AF}" srcOrd="0" destOrd="0" presId="urn:microsoft.com/office/officeart/2005/8/layout/radial4"/>
    <dgm:cxn modelId="{D404FCC2-42F9-47D9-9724-A58613CB955B}" srcId="{82018D84-493C-4BF4-ADD1-8A95670B8835}" destId="{CB65EF79-156C-4674-8145-A430B4898E33}" srcOrd="2" destOrd="0" parTransId="{2BDB61BB-E869-4797-89F3-FC896A0D57DC}" sibTransId="{8143DE03-DE9A-4948-B2F4-1FFF1981D544}"/>
    <dgm:cxn modelId="{242972FE-BD5E-4887-862C-5022DF21B4F4}" type="presOf" srcId="{00E27BB0-F136-49EB-93B5-3496ADC5B18E}" destId="{86404FBB-E558-42C5-8BA4-144ACFE2BFA5}" srcOrd="0" destOrd="0" presId="urn:microsoft.com/office/officeart/2005/8/layout/radial4"/>
    <dgm:cxn modelId="{7EB60AD0-D9E4-4747-9887-15C2CCA5DE88}" type="presOf" srcId="{2BDB61BB-E869-4797-89F3-FC896A0D57DC}" destId="{B040EDA7-5CBC-43F9-8611-2E6595954624}" srcOrd="0" destOrd="0" presId="urn:microsoft.com/office/officeart/2005/8/layout/radial4"/>
    <dgm:cxn modelId="{886FFAC1-5F88-46ED-AAC5-FE9C7336361D}" type="presOf" srcId="{1818D829-8247-4D41-BDA9-C6F8F1846049}" destId="{896D74AF-D01A-4C3A-B71F-DA6353C3D2A3}" srcOrd="0" destOrd="0" presId="urn:microsoft.com/office/officeart/2005/8/layout/radial4"/>
    <dgm:cxn modelId="{04D242B4-CB58-4EE9-AB50-9A5C102937EE}" type="presOf" srcId="{531CCF32-BA64-4499-BA25-6E301D208CE9}" destId="{48D60AC6-41A0-4AF4-959D-28B612875B7C}" srcOrd="0" destOrd="0" presId="urn:microsoft.com/office/officeart/2005/8/layout/radial4"/>
    <dgm:cxn modelId="{5A9BF924-ECA2-43AC-91EB-B490E022F345}" srcId="{82018D84-493C-4BF4-ADD1-8A95670B8835}" destId="{010F60F6-5F49-4F8C-9D42-3001E5DFF1AE}" srcOrd="4" destOrd="0" parTransId="{531CCF32-BA64-4499-BA25-6E301D208CE9}" sibTransId="{D9BF0AA9-4C5D-4B99-9480-DC4C0DE06A58}"/>
    <dgm:cxn modelId="{8DFAFBAF-1382-4B63-9E60-3982C56F4CFC}" type="presParOf" srcId="{56BA46E0-27DC-4EFF-A54C-71A44506C07A}" destId="{EA97EAEC-E444-4856-93CE-DA047E3FF3E4}" srcOrd="0" destOrd="0" presId="urn:microsoft.com/office/officeart/2005/8/layout/radial4"/>
    <dgm:cxn modelId="{47F18F33-CBD0-4E9E-8A32-BCB0D42E7146}" type="presParOf" srcId="{56BA46E0-27DC-4EFF-A54C-71A44506C07A}" destId="{619DAA5E-D9C0-4E59-B067-BD83F5E0AE1E}" srcOrd="1" destOrd="0" presId="urn:microsoft.com/office/officeart/2005/8/layout/radial4"/>
    <dgm:cxn modelId="{2A17FA81-7CE1-4972-BCAC-84A509D21174}" type="presParOf" srcId="{56BA46E0-27DC-4EFF-A54C-71A44506C07A}" destId="{896D74AF-D01A-4C3A-B71F-DA6353C3D2A3}" srcOrd="2" destOrd="0" presId="urn:microsoft.com/office/officeart/2005/8/layout/radial4"/>
    <dgm:cxn modelId="{8C31F6A2-3FC4-48F8-AE7E-24A394FCD82F}" type="presParOf" srcId="{56BA46E0-27DC-4EFF-A54C-71A44506C07A}" destId="{B2FDF064-69B9-4907-B956-5E5AA2E9B5AF}" srcOrd="3" destOrd="0" presId="urn:microsoft.com/office/officeart/2005/8/layout/radial4"/>
    <dgm:cxn modelId="{C1928949-26FE-44D0-B98D-127BF62B5132}" type="presParOf" srcId="{56BA46E0-27DC-4EFF-A54C-71A44506C07A}" destId="{B32BB142-7C62-4514-A5C6-C61958932E21}" srcOrd="4" destOrd="0" presId="urn:microsoft.com/office/officeart/2005/8/layout/radial4"/>
    <dgm:cxn modelId="{C963A5FE-2CBB-4F11-8473-8D4037AE19BF}" type="presParOf" srcId="{56BA46E0-27DC-4EFF-A54C-71A44506C07A}" destId="{B040EDA7-5CBC-43F9-8611-2E6595954624}" srcOrd="5" destOrd="0" presId="urn:microsoft.com/office/officeart/2005/8/layout/radial4"/>
    <dgm:cxn modelId="{469041B0-1F54-42B2-BABB-75CD01105847}" type="presParOf" srcId="{56BA46E0-27DC-4EFF-A54C-71A44506C07A}" destId="{F7E6AC9D-86A1-4EA8-8280-D48A52B76A4B}" srcOrd="6" destOrd="0" presId="urn:microsoft.com/office/officeart/2005/8/layout/radial4"/>
    <dgm:cxn modelId="{C3FC4BE6-4E85-48A2-8918-30F1A63108C0}" type="presParOf" srcId="{56BA46E0-27DC-4EFF-A54C-71A44506C07A}" destId="{5FE93F11-123A-4B21-9515-88E0A221105F}" srcOrd="7" destOrd="0" presId="urn:microsoft.com/office/officeart/2005/8/layout/radial4"/>
    <dgm:cxn modelId="{A5083BFF-B770-4AE3-AD08-84BE9BD93F24}" type="presParOf" srcId="{56BA46E0-27DC-4EFF-A54C-71A44506C07A}" destId="{86404FBB-E558-42C5-8BA4-144ACFE2BFA5}" srcOrd="8" destOrd="0" presId="urn:microsoft.com/office/officeart/2005/8/layout/radial4"/>
    <dgm:cxn modelId="{6A0BDE76-8EA8-4847-BFE0-A91EB53DE770}" type="presParOf" srcId="{56BA46E0-27DC-4EFF-A54C-71A44506C07A}" destId="{48D60AC6-41A0-4AF4-959D-28B612875B7C}" srcOrd="9" destOrd="0" presId="urn:microsoft.com/office/officeart/2005/8/layout/radial4"/>
    <dgm:cxn modelId="{CD64CD0F-4366-40C9-A536-C2FA2FA37ED6}" type="presParOf" srcId="{56BA46E0-27DC-4EFF-A54C-71A44506C07A}" destId="{B6A1B1D9-1C5D-446B-8767-6326AB57BCB8}" srcOrd="10" destOrd="0" presId="urn:microsoft.com/office/officeart/2005/8/layout/radial4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C62016-DEA5-48C2-BFCE-B1B1E3754B50}" type="doc">
      <dgm:prSet loTypeId="urn:microsoft.com/office/officeart/2005/8/layout/radial4" loCatId="relationship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2018D84-493C-4BF4-ADD1-8A95670B8835}">
      <dgm:prSet phldrT="[Text]" custT="1"/>
      <dgm:spPr>
        <a:solidFill>
          <a:srgbClr val="00FFFF"/>
        </a:solidFill>
      </dgm:spPr>
      <dgm:t>
        <a:bodyPr/>
        <a:lstStyle/>
        <a:p>
          <a:r>
            <a:rPr lang="fa-IR" sz="3200" b="1" dirty="0" smtClean="0">
              <a:solidFill>
                <a:schemeClr val="accent2">
                  <a:lumMod val="50000"/>
                </a:schemeClr>
              </a:solidFill>
              <a:cs typeface="B Nazanin" pitchFamily="2" charset="-78"/>
            </a:rPr>
            <a:t>بخش های نرم افزار</a:t>
          </a:r>
          <a:endParaRPr lang="en-US" sz="3200" b="1" dirty="0">
            <a:solidFill>
              <a:schemeClr val="accent2">
                <a:lumMod val="50000"/>
              </a:schemeClr>
            </a:solidFill>
            <a:cs typeface="B Nazanin" pitchFamily="2" charset="-78"/>
          </a:endParaRPr>
        </a:p>
      </dgm:t>
    </dgm:pt>
    <dgm:pt modelId="{2AB0075B-DED2-4E36-8662-DB258F7E5B02}" type="parTrans" cxnId="{620F9527-2FE8-4F82-BCA6-3087763E60D1}">
      <dgm:prSet/>
      <dgm:spPr/>
      <dgm:t>
        <a:bodyPr/>
        <a:lstStyle/>
        <a:p>
          <a:endParaRPr lang="en-US"/>
        </a:p>
      </dgm:t>
    </dgm:pt>
    <dgm:pt modelId="{CF231F62-1EBD-46D0-A3F4-9C390D27DB10}" type="sibTrans" cxnId="{620F9527-2FE8-4F82-BCA6-3087763E60D1}">
      <dgm:prSet/>
      <dgm:spPr/>
      <dgm:t>
        <a:bodyPr/>
        <a:lstStyle/>
        <a:p>
          <a:endParaRPr lang="en-US"/>
        </a:p>
      </dgm:t>
    </dgm:pt>
    <dgm:pt modelId="{1818D829-8247-4D41-BDA9-C6F8F1846049}">
      <dgm:prSet phldrT="[Text]" custT="1"/>
      <dgm:spPr>
        <a:solidFill>
          <a:srgbClr val="FFCC99"/>
        </a:solidFill>
      </dgm:spPr>
      <dgm:t>
        <a:bodyPr/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پیایندها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5FCD350A-FD38-4D0B-B68B-C498400D4859}" type="parTrans" cxnId="{BB05EF17-B96D-455E-A561-DD6891C95412}">
      <dgm:prSet/>
      <dgm:spPr>
        <a:solidFill>
          <a:srgbClr val="FFCC99"/>
        </a:solidFill>
      </dgm:spPr>
      <dgm:t>
        <a:bodyPr/>
        <a:lstStyle/>
        <a:p>
          <a:endParaRPr lang="en-US"/>
        </a:p>
      </dgm:t>
    </dgm:pt>
    <dgm:pt modelId="{C433AF61-9BE9-4FCC-B02E-B7991AC698CC}" type="sibTrans" cxnId="{BB05EF17-B96D-455E-A561-DD6891C95412}">
      <dgm:prSet/>
      <dgm:spPr/>
      <dgm:t>
        <a:bodyPr/>
        <a:lstStyle/>
        <a:p>
          <a:endParaRPr lang="en-US"/>
        </a:p>
      </dgm:t>
    </dgm:pt>
    <dgm:pt modelId="{D6C7527E-A89D-4ADD-9B75-DE84571ED02A}">
      <dgm:prSet phldrT="[Text]" custT="1"/>
      <dgm:spPr>
        <a:solidFill>
          <a:srgbClr val="CCCCFF"/>
        </a:solidFill>
      </dgm:spPr>
      <dgm:t>
        <a:bodyPr/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امانت و گردش مواد 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C476651C-D470-43C5-87AD-F00073D290DB}" type="parTrans" cxnId="{F8447309-A205-4E83-B87E-FC4E63EA42C2}">
      <dgm:prSet/>
      <dgm:spPr>
        <a:solidFill>
          <a:srgbClr val="CCCCFF"/>
        </a:solidFill>
      </dgm:spPr>
      <dgm:t>
        <a:bodyPr/>
        <a:lstStyle/>
        <a:p>
          <a:endParaRPr lang="en-US"/>
        </a:p>
      </dgm:t>
    </dgm:pt>
    <dgm:pt modelId="{8289336E-E158-4038-8F24-73C40A473C4E}" type="sibTrans" cxnId="{F8447309-A205-4E83-B87E-FC4E63EA42C2}">
      <dgm:prSet/>
      <dgm:spPr/>
      <dgm:t>
        <a:bodyPr/>
        <a:lstStyle/>
        <a:p>
          <a:endParaRPr lang="en-US"/>
        </a:p>
      </dgm:t>
    </dgm:pt>
    <dgm:pt modelId="{CB65EF79-156C-4674-8145-A430B4898E33}">
      <dgm:prSet phldrT="[Text]" custT="1"/>
      <dgm:spPr>
        <a:solidFill>
          <a:srgbClr val="002060"/>
        </a:solidFill>
        <a:sp3d extrusionH="152250" prstMaterial="matte">
          <a:bevelT prst="slope"/>
        </a:sp3d>
      </dgm:spPr>
      <dgm:t>
        <a:bodyPr>
          <a:sp3d extrusionH="28000" prstMaterial="matte"/>
        </a:bodyPr>
        <a:lstStyle/>
        <a:p>
          <a:r>
            <a:rPr lang="fa-IR" sz="3200" dirty="0" smtClean="0">
              <a:solidFill>
                <a:srgbClr val="FF0000"/>
              </a:solidFill>
              <a:cs typeface="B Nazanin" pitchFamily="2" charset="-78"/>
            </a:rPr>
            <a:t>فهرست همگانی پیوسته</a:t>
          </a:r>
          <a:endParaRPr lang="en-US" sz="3200" dirty="0">
            <a:solidFill>
              <a:srgbClr val="FF0000"/>
            </a:solidFill>
            <a:cs typeface="B Nazanin" pitchFamily="2" charset="-78"/>
          </a:endParaRPr>
        </a:p>
      </dgm:t>
    </dgm:pt>
    <dgm:pt modelId="{2BDB61BB-E869-4797-89F3-FC896A0D57DC}" type="parTrans" cxnId="{D404FCC2-42F9-47D9-9724-A58613CB955B}">
      <dgm:prSet/>
      <dgm:spPr>
        <a:solidFill>
          <a:srgbClr val="FFFF00"/>
        </a:solidFill>
      </dgm:spPr>
      <dgm:t>
        <a:bodyPr/>
        <a:lstStyle/>
        <a:p>
          <a:endParaRPr lang="en-US"/>
        </a:p>
      </dgm:t>
    </dgm:pt>
    <dgm:pt modelId="{8143DE03-DE9A-4948-B2F4-1FFF1981D544}" type="sibTrans" cxnId="{D404FCC2-42F9-47D9-9724-A58613CB955B}">
      <dgm:prSet/>
      <dgm:spPr/>
      <dgm:t>
        <a:bodyPr/>
        <a:lstStyle/>
        <a:p>
          <a:endParaRPr lang="en-US"/>
        </a:p>
      </dgm:t>
    </dgm:pt>
    <dgm:pt modelId="{010F60F6-5F49-4F8C-9D42-3001E5DFF1AE}">
      <dgm:prSet phldrT="[Text]" custT="1"/>
      <dgm:spPr>
        <a:solidFill>
          <a:schemeClr val="accent1">
            <a:lumMod val="20000"/>
            <a:lumOff val="80000"/>
          </a:schemeClr>
        </a:solidFill>
        <a:sp3d extrusionH="152250" prstMaterial="matte">
          <a:bevelT/>
        </a:sp3d>
      </dgm:spPr>
      <dgm:t>
        <a:bodyPr>
          <a:sp3d extrusionH="28000" prstMaterial="matte"/>
        </a:bodyPr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سفارش و تهیه 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531CCF32-BA64-4499-BA25-6E301D208CE9}" type="parTrans" cxnId="{5A9BF924-ECA2-43AC-91EB-B490E022F345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US"/>
        </a:p>
      </dgm:t>
    </dgm:pt>
    <dgm:pt modelId="{D9BF0AA9-4C5D-4B99-9480-DC4C0DE06A58}" type="sibTrans" cxnId="{5A9BF924-ECA2-43AC-91EB-B490E022F345}">
      <dgm:prSet/>
      <dgm:spPr/>
      <dgm:t>
        <a:bodyPr/>
        <a:lstStyle/>
        <a:p>
          <a:endParaRPr lang="en-US"/>
        </a:p>
      </dgm:t>
    </dgm:pt>
    <dgm:pt modelId="{00E27BB0-F136-49EB-93B5-3496ADC5B18E}">
      <dgm:prSet phldrT="[Text]" custT="1"/>
      <dgm:spPr>
        <a:solidFill>
          <a:srgbClr val="CCECFF"/>
        </a:solidFill>
        <a:sp3d extrusionH="152250" prstMaterial="matte">
          <a:bevelT w="165100" prst="coolSlant"/>
        </a:sp3d>
      </dgm:spPr>
      <dgm:t>
        <a:bodyPr>
          <a:sp3d extrusionH="28000" prstMaterial="matte"/>
        </a:bodyPr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فهرست نویسی و رده بندی 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012F6484-A99B-4A51-81BA-DD923E1A09CA}" type="parTrans" cxnId="{7C242B37-B6A2-4282-BBBC-B41D50EA0F91}">
      <dgm:prSet/>
      <dgm:spPr>
        <a:solidFill>
          <a:srgbClr val="CCECFF"/>
        </a:solidFill>
      </dgm:spPr>
      <dgm:t>
        <a:bodyPr/>
        <a:lstStyle/>
        <a:p>
          <a:endParaRPr lang="en-US"/>
        </a:p>
      </dgm:t>
    </dgm:pt>
    <dgm:pt modelId="{592BBFFA-6FC1-484E-884E-36A0FB415039}" type="sibTrans" cxnId="{7C242B37-B6A2-4282-BBBC-B41D50EA0F91}">
      <dgm:prSet/>
      <dgm:spPr/>
      <dgm:t>
        <a:bodyPr/>
        <a:lstStyle/>
        <a:p>
          <a:endParaRPr lang="en-US"/>
        </a:p>
      </dgm:t>
    </dgm:pt>
    <dgm:pt modelId="{56BA46E0-27DC-4EFF-A54C-71A44506C07A}" type="pres">
      <dgm:prSet presAssocID="{78C62016-DEA5-48C2-BFCE-B1B1E3754B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EA97EAEC-E444-4856-93CE-DA047E3FF3E4}" type="pres">
      <dgm:prSet presAssocID="{82018D84-493C-4BF4-ADD1-8A95670B8835}" presName="centerShape" presStyleLbl="node0" presStyleIdx="0" presStyleCnt="1" custScaleX="115569" custScaleY="115569" custLinFactNeighborX="-1643" custLinFactNeighborY="-469"/>
      <dgm:spPr/>
      <dgm:t>
        <a:bodyPr/>
        <a:lstStyle/>
        <a:p>
          <a:pPr rtl="1"/>
          <a:endParaRPr lang="fa-IR"/>
        </a:p>
      </dgm:t>
    </dgm:pt>
    <dgm:pt modelId="{619DAA5E-D9C0-4E59-B067-BD83F5E0AE1E}" type="pres">
      <dgm:prSet presAssocID="{5FCD350A-FD38-4D0B-B68B-C498400D4859}" presName="parTrans" presStyleLbl="bgSibTrans2D1" presStyleIdx="0" presStyleCnt="5"/>
      <dgm:spPr/>
      <dgm:t>
        <a:bodyPr/>
        <a:lstStyle/>
        <a:p>
          <a:pPr rtl="1"/>
          <a:endParaRPr lang="fa-IR"/>
        </a:p>
      </dgm:t>
    </dgm:pt>
    <dgm:pt modelId="{896D74AF-D01A-4C3A-B71F-DA6353C3D2A3}" type="pres">
      <dgm:prSet presAssocID="{1818D829-8247-4D41-BDA9-C6F8F184604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2FDF064-69B9-4907-B956-5E5AA2E9B5AF}" type="pres">
      <dgm:prSet presAssocID="{C476651C-D470-43C5-87AD-F00073D290DB}" presName="parTrans" presStyleLbl="bgSibTrans2D1" presStyleIdx="1" presStyleCnt="5"/>
      <dgm:spPr/>
      <dgm:t>
        <a:bodyPr/>
        <a:lstStyle/>
        <a:p>
          <a:pPr rtl="1"/>
          <a:endParaRPr lang="fa-IR"/>
        </a:p>
      </dgm:t>
    </dgm:pt>
    <dgm:pt modelId="{B32BB142-7C62-4514-A5C6-C61958932E21}" type="pres">
      <dgm:prSet presAssocID="{D6C7527E-A89D-4ADD-9B75-DE84571ED02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040EDA7-5CBC-43F9-8611-2E6595954624}" type="pres">
      <dgm:prSet presAssocID="{2BDB61BB-E869-4797-89F3-FC896A0D57DC}" presName="parTrans" presStyleLbl="bgSibTrans2D1" presStyleIdx="2" presStyleCnt="5"/>
      <dgm:spPr/>
      <dgm:t>
        <a:bodyPr/>
        <a:lstStyle/>
        <a:p>
          <a:pPr rtl="1"/>
          <a:endParaRPr lang="fa-IR"/>
        </a:p>
      </dgm:t>
    </dgm:pt>
    <dgm:pt modelId="{F7E6AC9D-86A1-4EA8-8280-D48A52B76A4B}" type="pres">
      <dgm:prSet presAssocID="{CB65EF79-156C-4674-8145-A430B4898E33}" presName="node" presStyleLbl="node1" presStyleIdx="2" presStyleCnt="5" custScaleX="103404" custScaleY="1241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E93F11-123A-4B21-9515-88E0A221105F}" type="pres">
      <dgm:prSet presAssocID="{012F6484-A99B-4A51-81BA-DD923E1A09CA}" presName="parTrans" presStyleLbl="bgSibTrans2D1" presStyleIdx="3" presStyleCnt="5"/>
      <dgm:spPr/>
      <dgm:t>
        <a:bodyPr/>
        <a:lstStyle/>
        <a:p>
          <a:pPr rtl="1"/>
          <a:endParaRPr lang="fa-IR"/>
        </a:p>
      </dgm:t>
    </dgm:pt>
    <dgm:pt modelId="{86404FBB-E558-42C5-8BA4-144ACFE2BFA5}" type="pres">
      <dgm:prSet presAssocID="{00E27BB0-F136-49EB-93B5-3496ADC5B1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D60AC6-41A0-4AF4-959D-28B612875B7C}" type="pres">
      <dgm:prSet presAssocID="{531CCF32-BA64-4499-BA25-6E301D208CE9}" presName="parTrans" presStyleLbl="bgSibTrans2D1" presStyleIdx="4" presStyleCnt="5"/>
      <dgm:spPr/>
      <dgm:t>
        <a:bodyPr/>
        <a:lstStyle/>
        <a:p>
          <a:pPr rtl="1"/>
          <a:endParaRPr lang="fa-IR"/>
        </a:p>
      </dgm:t>
    </dgm:pt>
    <dgm:pt modelId="{B6A1B1D9-1C5D-446B-8767-6326AB57BCB8}" type="pres">
      <dgm:prSet presAssocID="{010F60F6-5F49-4F8C-9D42-3001E5DFF1A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447309-A205-4E83-B87E-FC4E63EA42C2}" srcId="{82018D84-493C-4BF4-ADD1-8A95670B8835}" destId="{D6C7527E-A89D-4ADD-9B75-DE84571ED02A}" srcOrd="1" destOrd="0" parTransId="{C476651C-D470-43C5-87AD-F00073D290DB}" sibTransId="{8289336E-E158-4038-8F24-73C40A473C4E}"/>
    <dgm:cxn modelId="{01B685C2-DBB7-4AB5-9DDF-735DEA388DEF}" type="presOf" srcId="{1818D829-8247-4D41-BDA9-C6F8F1846049}" destId="{896D74AF-D01A-4C3A-B71F-DA6353C3D2A3}" srcOrd="0" destOrd="0" presId="urn:microsoft.com/office/officeart/2005/8/layout/radial4"/>
    <dgm:cxn modelId="{BB05EF17-B96D-455E-A561-DD6891C95412}" srcId="{82018D84-493C-4BF4-ADD1-8A95670B8835}" destId="{1818D829-8247-4D41-BDA9-C6F8F1846049}" srcOrd="0" destOrd="0" parTransId="{5FCD350A-FD38-4D0B-B68B-C498400D4859}" sibTransId="{C433AF61-9BE9-4FCC-B02E-B7991AC698CC}"/>
    <dgm:cxn modelId="{620F9527-2FE8-4F82-BCA6-3087763E60D1}" srcId="{78C62016-DEA5-48C2-BFCE-B1B1E3754B50}" destId="{82018D84-493C-4BF4-ADD1-8A95670B8835}" srcOrd="0" destOrd="0" parTransId="{2AB0075B-DED2-4E36-8662-DB258F7E5B02}" sibTransId="{CF231F62-1EBD-46D0-A3F4-9C390D27DB10}"/>
    <dgm:cxn modelId="{47018161-FB4D-4704-B28F-F81ECD3BBF90}" type="presOf" srcId="{531CCF32-BA64-4499-BA25-6E301D208CE9}" destId="{48D60AC6-41A0-4AF4-959D-28B612875B7C}" srcOrd="0" destOrd="0" presId="urn:microsoft.com/office/officeart/2005/8/layout/radial4"/>
    <dgm:cxn modelId="{C5005577-AC97-4BF1-9FAE-9494A3B8F993}" type="presOf" srcId="{78C62016-DEA5-48C2-BFCE-B1B1E3754B50}" destId="{56BA46E0-27DC-4EFF-A54C-71A44506C07A}" srcOrd="0" destOrd="0" presId="urn:microsoft.com/office/officeart/2005/8/layout/radial4"/>
    <dgm:cxn modelId="{76B3F7AB-1510-4B8C-A9BD-95B83DF28CF3}" type="presOf" srcId="{82018D84-493C-4BF4-ADD1-8A95670B8835}" destId="{EA97EAEC-E444-4856-93CE-DA047E3FF3E4}" srcOrd="0" destOrd="0" presId="urn:microsoft.com/office/officeart/2005/8/layout/radial4"/>
    <dgm:cxn modelId="{C1FD3DEE-200E-4C03-A29A-D7CF28DDB44C}" type="presOf" srcId="{010F60F6-5F49-4F8C-9D42-3001E5DFF1AE}" destId="{B6A1B1D9-1C5D-446B-8767-6326AB57BCB8}" srcOrd="0" destOrd="0" presId="urn:microsoft.com/office/officeart/2005/8/layout/radial4"/>
    <dgm:cxn modelId="{11E9C8B4-20A9-4DC6-85C9-37C2A5FE5B0C}" type="presOf" srcId="{C476651C-D470-43C5-87AD-F00073D290DB}" destId="{B2FDF064-69B9-4907-B956-5E5AA2E9B5AF}" srcOrd="0" destOrd="0" presId="urn:microsoft.com/office/officeart/2005/8/layout/radial4"/>
    <dgm:cxn modelId="{4900E03E-AFDD-4EEE-B172-CA82B4009656}" type="presOf" srcId="{5FCD350A-FD38-4D0B-B68B-C498400D4859}" destId="{619DAA5E-D9C0-4E59-B067-BD83F5E0AE1E}" srcOrd="0" destOrd="0" presId="urn:microsoft.com/office/officeart/2005/8/layout/radial4"/>
    <dgm:cxn modelId="{A1A2E4D5-2B4B-4F45-AEA3-7F2364BF54C1}" type="presOf" srcId="{2BDB61BB-E869-4797-89F3-FC896A0D57DC}" destId="{B040EDA7-5CBC-43F9-8611-2E6595954624}" srcOrd="0" destOrd="0" presId="urn:microsoft.com/office/officeart/2005/8/layout/radial4"/>
    <dgm:cxn modelId="{7C242B37-B6A2-4282-BBBC-B41D50EA0F91}" srcId="{82018D84-493C-4BF4-ADD1-8A95670B8835}" destId="{00E27BB0-F136-49EB-93B5-3496ADC5B18E}" srcOrd="3" destOrd="0" parTransId="{012F6484-A99B-4A51-81BA-DD923E1A09CA}" sibTransId="{592BBFFA-6FC1-484E-884E-36A0FB415039}"/>
    <dgm:cxn modelId="{AFB694B3-AF4D-4503-A848-882D2B30AEA0}" type="presOf" srcId="{CB65EF79-156C-4674-8145-A430B4898E33}" destId="{F7E6AC9D-86A1-4EA8-8280-D48A52B76A4B}" srcOrd="0" destOrd="0" presId="urn:microsoft.com/office/officeart/2005/8/layout/radial4"/>
    <dgm:cxn modelId="{0668FA75-50C8-4E0A-BA3F-CB1450DCED55}" type="presOf" srcId="{012F6484-A99B-4A51-81BA-DD923E1A09CA}" destId="{5FE93F11-123A-4B21-9515-88E0A221105F}" srcOrd="0" destOrd="0" presId="urn:microsoft.com/office/officeart/2005/8/layout/radial4"/>
    <dgm:cxn modelId="{D404FCC2-42F9-47D9-9724-A58613CB955B}" srcId="{82018D84-493C-4BF4-ADD1-8A95670B8835}" destId="{CB65EF79-156C-4674-8145-A430B4898E33}" srcOrd="2" destOrd="0" parTransId="{2BDB61BB-E869-4797-89F3-FC896A0D57DC}" sibTransId="{8143DE03-DE9A-4948-B2F4-1FFF1981D544}"/>
    <dgm:cxn modelId="{7E5A7B6D-5B23-4689-950D-708D55B6664F}" type="presOf" srcId="{00E27BB0-F136-49EB-93B5-3496ADC5B18E}" destId="{86404FBB-E558-42C5-8BA4-144ACFE2BFA5}" srcOrd="0" destOrd="0" presId="urn:microsoft.com/office/officeart/2005/8/layout/radial4"/>
    <dgm:cxn modelId="{B3BBFBBD-E814-4639-ABDF-BD592AE48C0D}" type="presOf" srcId="{D6C7527E-A89D-4ADD-9B75-DE84571ED02A}" destId="{B32BB142-7C62-4514-A5C6-C61958932E21}" srcOrd="0" destOrd="0" presId="urn:microsoft.com/office/officeart/2005/8/layout/radial4"/>
    <dgm:cxn modelId="{5A9BF924-ECA2-43AC-91EB-B490E022F345}" srcId="{82018D84-493C-4BF4-ADD1-8A95670B8835}" destId="{010F60F6-5F49-4F8C-9D42-3001E5DFF1AE}" srcOrd="4" destOrd="0" parTransId="{531CCF32-BA64-4499-BA25-6E301D208CE9}" sibTransId="{D9BF0AA9-4C5D-4B99-9480-DC4C0DE06A58}"/>
    <dgm:cxn modelId="{369F5249-13F2-4332-ACAE-4037F8BBDD0F}" type="presParOf" srcId="{56BA46E0-27DC-4EFF-A54C-71A44506C07A}" destId="{EA97EAEC-E444-4856-93CE-DA047E3FF3E4}" srcOrd="0" destOrd="0" presId="urn:microsoft.com/office/officeart/2005/8/layout/radial4"/>
    <dgm:cxn modelId="{A85F170D-6039-4049-A069-237EE9A2E2AB}" type="presParOf" srcId="{56BA46E0-27DC-4EFF-A54C-71A44506C07A}" destId="{619DAA5E-D9C0-4E59-B067-BD83F5E0AE1E}" srcOrd="1" destOrd="0" presId="urn:microsoft.com/office/officeart/2005/8/layout/radial4"/>
    <dgm:cxn modelId="{E17C5922-AA68-4486-9256-63CCE64EBC9D}" type="presParOf" srcId="{56BA46E0-27DC-4EFF-A54C-71A44506C07A}" destId="{896D74AF-D01A-4C3A-B71F-DA6353C3D2A3}" srcOrd="2" destOrd="0" presId="urn:microsoft.com/office/officeart/2005/8/layout/radial4"/>
    <dgm:cxn modelId="{5D5694E1-97A6-4376-B9EC-FF25015A26F6}" type="presParOf" srcId="{56BA46E0-27DC-4EFF-A54C-71A44506C07A}" destId="{B2FDF064-69B9-4907-B956-5E5AA2E9B5AF}" srcOrd="3" destOrd="0" presId="urn:microsoft.com/office/officeart/2005/8/layout/radial4"/>
    <dgm:cxn modelId="{067864FF-51AC-49B0-AE46-67F0C1AEACFB}" type="presParOf" srcId="{56BA46E0-27DC-4EFF-A54C-71A44506C07A}" destId="{B32BB142-7C62-4514-A5C6-C61958932E21}" srcOrd="4" destOrd="0" presId="urn:microsoft.com/office/officeart/2005/8/layout/radial4"/>
    <dgm:cxn modelId="{D48218F7-CDAC-4206-A67D-42E9956661C7}" type="presParOf" srcId="{56BA46E0-27DC-4EFF-A54C-71A44506C07A}" destId="{B040EDA7-5CBC-43F9-8611-2E6595954624}" srcOrd="5" destOrd="0" presId="urn:microsoft.com/office/officeart/2005/8/layout/radial4"/>
    <dgm:cxn modelId="{ED5B831E-64F3-4B52-90F6-5C36FDDD835C}" type="presParOf" srcId="{56BA46E0-27DC-4EFF-A54C-71A44506C07A}" destId="{F7E6AC9D-86A1-4EA8-8280-D48A52B76A4B}" srcOrd="6" destOrd="0" presId="urn:microsoft.com/office/officeart/2005/8/layout/radial4"/>
    <dgm:cxn modelId="{5D76FFC1-7AEB-42D4-B276-43DED5908F4D}" type="presParOf" srcId="{56BA46E0-27DC-4EFF-A54C-71A44506C07A}" destId="{5FE93F11-123A-4B21-9515-88E0A221105F}" srcOrd="7" destOrd="0" presId="urn:microsoft.com/office/officeart/2005/8/layout/radial4"/>
    <dgm:cxn modelId="{C9AC1171-3F33-4983-B034-04B3E573FAE1}" type="presParOf" srcId="{56BA46E0-27DC-4EFF-A54C-71A44506C07A}" destId="{86404FBB-E558-42C5-8BA4-144ACFE2BFA5}" srcOrd="8" destOrd="0" presId="urn:microsoft.com/office/officeart/2005/8/layout/radial4"/>
    <dgm:cxn modelId="{836B6498-37C6-4D82-86E9-ED4156AD28BB}" type="presParOf" srcId="{56BA46E0-27DC-4EFF-A54C-71A44506C07A}" destId="{48D60AC6-41A0-4AF4-959D-28B612875B7C}" srcOrd="9" destOrd="0" presId="urn:microsoft.com/office/officeart/2005/8/layout/radial4"/>
    <dgm:cxn modelId="{F069D6E2-30A2-449B-9E6A-706BCD2F42A0}" type="presParOf" srcId="{56BA46E0-27DC-4EFF-A54C-71A44506C07A}" destId="{B6A1B1D9-1C5D-446B-8767-6326AB57BCB8}" srcOrd="10" destOrd="0" presId="urn:microsoft.com/office/officeart/2005/8/layout/radial4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8C62016-DEA5-48C2-BFCE-B1B1E3754B50}" type="doc">
      <dgm:prSet loTypeId="urn:microsoft.com/office/officeart/2005/8/layout/radial4" loCatId="relationship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2018D84-493C-4BF4-ADD1-8A95670B8835}">
      <dgm:prSet phldrT="[Text]" custT="1"/>
      <dgm:spPr>
        <a:solidFill>
          <a:srgbClr val="00FFFF"/>
        </a:solidFill>
      </dgm:spPr>
      <dgm:t>
        <a:bodyPr/>
        <a:lstStyle/>
        <a:p>
          <a:r>
            <a:rPr lang="fa-IR" sz="3200" b="1" dirty="0" smtClean="0">
              <a:solidFill>
                <a:schemeClr val="accent2">
                  <a:lumMod val="50000"/>
                </a:schemeClr>
              </a:solidFill>
              <a:cs typeface="B Nazanin" pitchFamily="2" charset="-78"/>
            </a:rPr>
            <a:t>بخش های نرم افزار</a:t>
          </a:r>
          <a:endParaRPr lang="en-US" sz="3200" b="1" dirty="0">
            <a:solidFill>
              <a:schemeClr val="accent2">
                <a:lumMod val="50000"/>
              </a:schemeClr>
            </a:solidFill>
            <a:cs typeface="B Nazanin" pitchFamily="2" charset="-78"/>
          </a:endParaRPr>
        </a:p>
      </dgm:t>
    </dgm:pt>
    <dgm:pt modelId="{2AB0075B-DED2-4E36-8662-DB258F7E5B02}" type="parTrans" cxnId="{620F9527-2FE8-4F82-BCA6-3087763E60D1}">
      <dgm:prSet/>
      <dgm:spPr/>
      <dgm:t>
        <a:bodyPr/>
        <a:lstStyle/>
        <a:p>
          <a:endParaRPr lang="en-US"/>
        </a:p>
      </dgm:t>
    </dgm:pt>
    <dgm:pt modelId="{CF231F62-1EBD-46D0-A3F4-9C390D27DB10}" type="sibTrans" cxnId="{620F9527-2FE8-4F82-BCA6-3087763E60D1}">
      <dgm:prSet/>
      <dgm:spPr/>
      <dgm:t>
        <a:bodyPr/>
        <a:lstStyle/>
        <a:p>
          <a:endParaRPr lang="en-US"/>
        </a:p>
      </dgm:t>
    </dgm:pt>
    <dgm:pt modelId="{1818D829-8247-4D41-BDA9-C6F8F1846049}">
      <dgm:prSet phldrT="[Text]" custT="1"/>
      <dgm:spPr>
        <a:solidFill>
          <a:srgbClr val="FFCC99"/>
        </a:solidFill>
      </dgm:spPr>
      <dgm:t>
        <a:bodyPr/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پیایندها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5FCD350A-FD38-4D0B-B68B-C498400D4859}" type="parTrans" cxnId="{BB05EF17-B96D-455E-A561-DD6891C95412}">
      <dgm:prSet/>
      <dgm:spPr>
        <a:solidFill>
          <a:srgbClr val="FFCC99"/>
        </a:solidFill>
      </dgm:spPr>
      <dgm:t>
        <a:bodyPr/>
        <a:lstStyle/>
        <a:p>
          <a:endParaRPr lang="en-US"/>
        </a:p>
      </dgm:t>
    </dgm:pt>
    <dgm:pt modelId="{C433AF61-9BE9-4FCC-B02E-B7991AC698CC}" type="sibTrans" cxnId="{BB05EF17-B96D-455E-A561-DD6891C95412}">
      <dgm:prSet/>
      <dgm:spPr/>
      <dgm:t>
        <a:bodyPr/>
        <a:lstStyle/>
        <a:p>
          <a:endParaRPr lang="en-US"/>
        </a:p>
      </dgm:t>
    </dgm:pt>
    <dgm:pt modelId="{D6C7527E-A89D-4ADD-9B75-DE84571ED02A}">
      <dgm:prSet phldrT="[Text]" custT="1"/>
      <dgm:spPr>
        <a:solidFill>
          <a:srgbClr val="002060"/>
        </a:solidFill>
        <a:sp3d extrusionH="152250" prstMaterial="matte">
          <a:bevelT prst="slope"/>
        </a:sp3d>
      </dgm:spPr>
      <dgm:t>
        <a:bodyPr>
          <a:sp3d extrusionH="28000" prstMaterial="matte"/>
        </a:bodyPr>
        <a:lstStyle/>
        <a:p>
          <a:r>
            <a:rPr lang="fa-IR" sz="3200" b="1" dirty="0" smtClean="0">
              <a:solidFill>
                <a:srgbClr val="FF0000"/>
              </a:solidFill>
              <a:cs typeface="B Nazanin" pitchFamily="2" charset="-78"/>
            </a:rPr>
            <a:t>امانت و گردش مواد </a:t>
          </a:r>
          <a:endParaRPr lang="en-US" sz="3200" b="1" dirty="0">
            <a:solidFill>
              <a:srgbClr val="FF0000"/>
            </a:solidFill>
            <a:cs typeface="B Nazanin" pitchFamily="2" charset="-78"/>
          </a:endParaRPr>
        </a:p>
      </dgm:t>
    </dgm:pt>
    <dgm:pt modelId="{C476651C-D470-43C5-87AD-F00073D290DB}" type="parTrans" cxnId="{F8447309-A205-4E83-B87E-FC4E63EA42C2}">
      <dgm:prSet/>
      <dgm:spPr>
        <a:solidFill>
          <a:srgbClr val="CCCCFF"/>
        </a:solidFill>
      </dgm:spPr>
      <dgm:t>
        <a:bodyPr/>
        <a:lstStyle/>
        <a:p>
          <a:endParaRPr lang="en-US"/>
        </a:p>
      </dgm:t>
    </dgm:pt>
    <dgm:pt modelId="{8289336E-E158-4038-8F24-73C40A473C4E}" type="sibTrans" cxnId="{F8447309-A205-4E83-B87E-FC4E63EA42C2}">
      <dgm:prSet/>
      <dgm:spPr/>
      <dgm:t>
        <a:bodyPr/>
        <a:lstStyle/>
        <a:p>
          <a:endParaRPr lang="en-US"/>
        </a:p>
      </dgm:t>
    </dgm:pt>
    <dgm:pt modelId="{CB65EF79-156C-4674-8145-A430B4898E33}">
      <dgm:prSet phldrT="[Text]" custT="1"/>
      <dgm:spPr>
        <a:solidFill>
          <a:srgbClr val="FFFF00"/>
        </a:solidFill>
        <a:sp3d extrusionH="152250" prstMaterial="matte">
          <a:bevelT w="165100" prst="coolSlant"/>
        </a:sp3d>
      </dgm:spPr>
      <dgm:t>
        <a:bodyPr>
          <a:sp3d extrusionH="28000" prstMaterial="matte"/>
        </a:bodyPr>
        <a:lstStyle/>
        <a:p>
          <a:r>
            <a:rPr lang="fa-IR" sz="2000" dirty="0" smtClean="0">
              <a:solidFill>
                <a:srgbClr val="002060"/>
              </a:solidFill>
              <a:cs typeface="B Nazanin" pitchFamily="2" charset="-78"/>
            </a:rPr>
            <a:t>فهرست همگانی پیوسته</a:t>
          </a:r>
          <a:endParaRPr lang="en-US" sz="2000" dirty="0">
            <a:solidFill>
              <a:srgbClr val="002060"/>
            </a:solidFill>
            <a:cs typeface="B Nazanin" pitchFamily="2" charset="-78"/>
          </a:endParaRPr>
        </a:p>
      </dgm:t>
    </dgm:pt>
    <dgm:pt modelId="{2BDB61BB-E869-4797-89F3-FC896A0D57DC}" type="parTrans" cxnId="{D404FCC2-42F9-47D9-9724-A58613CB955B}">
      <dgm:prSet/>
      <dgm:spPr>
        <a:solidFill>
          <a:srgbClr val="FFFF00"/>
        </a:solidFill>
      </dgm:spPr>
      <dgm:t>
        <a:bodyPr/>
        <a:lstStyle/>
        <a:p>
          <a:endParaRPr lang="en-US"/>
        </a:p>
      </dgm:t>
    </dgm:pt>
    <dgm:pt modelId="{8143DE03-DE9A-4948-B2F4-1FFF1981D544}" type="sibTrans" cxnId="{D404FCC2-42F9-47D9-9724-A58613CB955B}">
      <dgm:prSet/>
      <dgm:spPr/>
      <dgm:t>
        <a:bodyPr/>
        <a:lstStyle/>
        <a:p>
          <a:endParaRPr lang="en-US"/>
        </a:p>
      </dgm:t>
    </dgm:pt>
    <dgm:pt modelId="{010F60F6-5F49-4F8C-9D42-3001E5DFF1AE}">
      <dgm:prSet phldrT="[Text]" custT="1"/>
      <dgm:spPr>
        <a:solidFill>
          <a:schemeClr val="accent1">
            <a:lumMod val="20000"/>
            <a:lumOff val="80000"/>
          </a:schemeClr>
        </a:solidFill>
        <a:sp3d extrusionH="152250" prstMaterial="matte">
          <a:bevelT/>
        </a:sp3d>
      </dgm:spPr>
      <dgm:t>
        <a:bodyPr>
          <a:sp3d extrusionH="28000" prstMaterial="matte"/>
        </a:bodyPr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سفارش و تهیه 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531CCF32-BA64-4499-BA25-6E301D208CE9}" type="parTrans" cxnId="{5A9BF924-ECA2-43AC-91EB-B490E022F345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US"/>
        </a:p>
      </dgm:t>
    </dgm:pt>
    <dgm:pt modelId="{D9BF0AA9-4C5D-4B99-9480-DC4C0DE06A58}" type="sibTrans" cxnId="{5A9BF924-ECA2-43AC-91EB-B490E022F345}">
      <dgm:prSet/>
      <dgm:spPr/>
      <dgm:t>
        <a:bodyPr/>
        <a:lstStyle/>
        <a:p>
          <a:endParaRPr lang="en-US"/>
        </a:p>
      </dgm:t>
    </dgm:pt>
    <dgm:pt modelId="{00E27BB0-F136-49EB-93B5-3496ADC5B18E}">
      <dgm:prSet phldrT="[Text]" custT="1"/>
      <dgm:spPr>
        <a:solidFill>
          <a:srgbClr val="CCECFF"/>
        </a:solidFill>
        <a:sp3d extrusionH="152250" prstMaterial="matte">
          <a:bevelT w="165100" prst="coolSlant"/>
        </a:sp3d>
      </dgm:spPr>
      <dgm:t>
        <a:bodyPr>
          <a:sp3d extrusionH="28000" prstMaterial="matte"/>
        </a:bodyPr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فهرست نویسی و رده بندی 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012F6484-A99B-4A51-81BA-DD923E1A09CA}" type="parTrans" cxnId="{7C242B37-B6A2-4282-BBBC-B41D50EA0F91}">
      <dgm:prSet/>
      <dgm:spPr>
        <a:solidFill>
          <a:srgbClr val="CCECFF"/>
        </a:solidFill>
      </dgm:spPr>
      <dgm:t>
        <a:bodyPr/>
        <a:lstStyle/>
        <a:p>
          <a:endParaRPr lang="en-US"/>
        </a:p>
      </dgm:t>
    </dgm:pt>
    <dgm:pt modelId="{592BBFFA-6FC1-484E-884E-36A0FB415039}" type="sibTrans" cxnId="{7C242B37-B6A2-4282-BBBC-B41D50EA0F91}">
      <dgm:prSet/>
      <dgm:spPr/>
      <dgm:t>
        <a:bodyPr/>
        <a:lstStyle/>
        <a:p>
          <a:endParaRPr lang="en-US"/>
        </a:p>
      </dgm:t>
    </dgm:pt>
    <dgm:pt modelId="{56BA46E0-27DC-4EFF-A54C-71A44506C07A}" type="pres">
      <dgm:prSet presAssocID="{78C62016-DEA5-48C2-BFCE-B1B1E3754B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EA97EAEC-E444-4856-93CE-DA047E3FF3E4}" type="pres">
      <dgm:prSet presAssocID="{82018D84-493C-4BF4-ADD1-8A95670B8835}" presName="centerShape" presStyleLbl="node0" presStyleIdx="0" presStyleCnt="1" custScaleX="115569" custScaleY="115569" custLinFactNeighborX="-1643" custLinFactNeighborY="-469"/>
      <dgm:spPr/>
      <dgm:t>
        <a:bodyPr/>
        <a:lstStyle/>
        <a:p>
          <a:pPr rtl="1"/>
          <a:endParaRPr lang="fa-IR"/>
        </a:p>
      </dgm:t>
    </dgm:pt>
    <dgm:pt modelId="{619DAA5E-D9C0-4E59-B067-BD83F5E0AE1E}" type="pres">
      <dgm:prSet presAssocID="{5FCD350A-FD38-4D0B-B68B-C498400D4859}" presName="parTrans" presStyleLbl="bgSibTrans2D1" presStyleIdx="0" presStyleCnt="5"/>
      <dgm:spPr/>
      <dgm:t>
        <a:bodyPr/>
        <a:lstStyle/>
        <a:p>
          <a:pPr rtl="1"/>
          <a:endParaRPr lang="fa-IR"/>
        </a:p>
      </dgm:t>
    </dgm:pt>
    <dgm:pt modelId="{896D74AF-D01A-4C3A-B71F-DA6353C3D2A3}" type="pres">
      <dgm:prSet presAssocID="{1818D829-8247-4D41-BDA9-C6F8F184604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2FDF064-69B9-4907-B956-5E5AA2E9B5AF}" type="pres">
      <dgm:prSet presAssocID="{C476651C-D470-43C5-87AD-F00073D290DB}" presName="parTrans" presStyleLbl="bgSibTrans2D1" presStyleIdx="1" presStyleCnt="5"/>
      <dgm:spPr/>
      <dgm:t>
        <a:bodyPr/>
        <a:lstStyle/>
        <a:p>
          <a:pPr rtl="1"/>
          <a:endParaRPr lang="fa-IR"/>
        </a:p>
      </dgm:t>
    </dgm:pt>
    <dgm:pt modelId="{B32BB142-7C62-4514-A5C6-C61958932E21}" type="pres">
      <dgm:prSet presAssocID="{D6C7527E-A89D-4ADD-9B75-DE84571ED02A}" presName="node" presStyleLbl="node1" presStyleIdx="1" presStyleCnt="5" custScaleY="111514" custRadScaleRad="109631" custRadScaleInc="-1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0EDA7-5CBC-43F9-8611-2E6595954624}" type="pres">
      <dgm:prSet presAssocID="{2BDB61BB-E869-4797-89F3-FC896A0D57DC}" presName="parTrans" presStyleLbl="bgSibTrans2D1" presStyleIdx="2" presStyleCnt="5"/>
      <dgm:spPr/>
      <dgm:t>
        <a:bodyPr/>
        <a:lstStyle/>
        <a:p>
          <a:pPr rtl="1"/>
          <a:endParaRPr lang="fa-IR"/>
        </a:p>
      </dgm:t>
    </dgm:pt>
    <dgm:pt modelId="{F7E6AC9D-86A1-4EA8-8280-D48A52B76A4B}" type="pres">
      <dgm:prSet presAssocID="{CB65EF79-156C-4674-8145-A430B4898E3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E93F11-123A-4B21-9515-88E0A221105F}" type="pres">
      <dgm:prSet presAssocID="{012F6484-A99B-4A51-81BA-DD923E1A09CA}" presName="parTrans" presStyleLbl="bgSibTrans2D1" presStyleIdx="3" presStyleCnt="5"/>
      <dgm:spPr/>
      <dgm:t>
        <a:bodyPr/>
        <a:lstStyle/>
        <a:p>
          <a:pPr rtl="1"/>
          <a:endParaRPr lang="fa-IR"/>
        </a:p>
      </dgm:t>
    </dgm:pt>
    <dgm:pt modelId="{86404FBB-E558-42C5-8BA4-144ACFE2BFA5}" type="pres">
      <dgm:prSet presAssocID="{00E27BB0-F136-49EB-93B5-3496ADC5B1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D60AC6-41A0-4AF4-959D-28B612875B7C}" type="pres">
      <dgm:prSet presAssocID="{531CCF32-BA64-4499-BA25-6E301D208CE9}" presName="parTrans" presStyleLbl="bgSibTrans2D1" presStyleIdx="4" presStyleCnt="5"/>
      <dgm:spPr/>
      <dgm:t>
        <a:bodyPr/>
        <a:lstStyle/>
        <a:p>
          <a:pPr rtl="1"/>
          <a:endParaRPr lang="fa-IR"/>
        </a:p>
      </dgm:t>
    </dgm:pt>
    <dgm:pt modelId="{B6A1B1D9-1C5D-446B-8767-6326AB57BCB8}" type="pres">
      <dgm:prSet presAssocID="{010F60F6-5F49-4F8C-9D42-3001E5DFF1A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447309-A205-4E83-B87E-FC4E63EA42C2}" srcId="{82018D84-493C-4BF4-ADD1-8A95670B8835}" destId="{D6C7527E-A89D-4ADD-9B75-DE84571ED02A}" srcOrd="1" destOrd="0" parTransId="{C476651C-D470-43C5-87AD-F00073D290DB}" sibTransId="{8289336E-E158-4038-8F24-73C40A473C4E}"/>
    <dgm:cxn modelId="{BB05EF17-B96D-455E-A561-DD6891C95412}" srcId="{82018D84-493C-4BF4-ADD1-8A95670B8835}" destId="{1818D829-8247-4D41-BDA9-C6F8F1846049}" srcOrd="0" destOrd="0" parTransId="{5FCD350A-FD38-4D0B-B68B-C498400D4859}" sibTransId="{C433AF61-9BE9-4FCC-B02E-B7991AC698CC}"/>
    <dgm:cxn modelId="{620F9527-2FE8-4F82-BCA6-3087763E60D1}" srcId="{78C62016-DEA5-48C2-BFCE-B1B1E3754B50}" destId="{82018D84-493C-4BF4-ADD1-8A95670B8835}" srcOrd="0" destOrd="0" parTransId="{2AB0075B-DED2-4E36-8662-DB258F7E5B02}" sibTransId="{CF231F62-1EBD-46D0-A3F4-9C390D27DB10}"/>
    <dgm:cxn modelId="{390E5067-55C3-46F2-98F4-303E9362F88D}" type="presOf" srcId="{010F60F6-5F49-4F8C-9D42-3001E5DFF1AE}" destId="{B6A1B1D9-1C5D-446B-8767-6326AB57BCB8}" srcOrd="0" destOrd="0" presId="urn:microsoft.com/office/officeart/2005/8/layout/radial4"/>
    <dgm:cxn modelId="{7C242B37-B6A2-4282-BBBC-B41D50EA0F91}" srcId="{82018D84-493C-4BF4-ADD1-8A95670B8835}" destId="{00E27BB0-F136-49EB-93B5-3496ADC5B18E}" srcOrd="3" destOrd="0" parTransId="{012F6484-A99B-4A51-81BA-DD923E1A09CA}" sibTransId="{592BBFFA-6FC1-484E-884E-36A0FB415039}"/>
    <dgm:cxn modelId="{12CDF000-A48F-4E1D-A82A-D261CD272D71}" type="presOf" srcId="{C476651C-D470-43C5-87AD-F00073D290DB}" destId="{B2FDF064-69B9-4907-B956-5E5AA2E9B5AF}" srcOrd="0" destOrd="0" presId="urn:microsoft.com/office/officeart/2005/8/layout/radial4"/>
    <dgm:cxn modelId="{39A32372-5A46-44AB-8145-71E4DF4A15ED}" type="presOf" srcId="{531CCF32-BA64-4499-BA25-6E301D208CE9}" destId="{48D60AC6-41A0-4AF4-959D-28B612875B7C}" srcOrd="0" destOrd="0" presId="urn:microsoft.com/office/officeart/2005/8/layout/radial4"/>
    <dgm:cxn modelId="{193A8FEC-F321-48F6-B4A0-6C917BADDD9F}" type="presOf" srcId="{00E27BB0-F136-49EB-93B5-3496ADC5B18E}" destId="{86404FBB-E558-42C5-8BA4-144ACFE2BFA5}" srcOrd="0" destOrd="0" presId="urn:microsoft.com/office/officeart/2005/8/layout/radial4"/>
    <dgm:cxn modelId="{045EB2D3-6346-4076-9EE6-1A77A9F2F58B}" type="presOf" srcId="{78C62016-DEA5-48C2-BFCE-B1B1E3754B50}" destId="{56BA46E0-27DC-4EFF-A54C-71A44506C07A}" srcOrd="0" destOrd="0" presId="urn:microsoft.com/office/officeart/2005/8/layout/radial4"/>
    <dgm:cxn modelId="{C6CADF59-3FBE-497E-B215-FA5671EE6AC4}" type="presOf" srcId="{D6C7527E-A89D-4ADD-9B75-DE84571ED02A}" destId="{B32BB142-7C62-4514-A5C6-C61958932E21}" srcOrd="0" destOrd="0" presId="urn:microsoft.com/office/officeart/2005/8/layout/radial4"/>
    <dgm:cxn modelId="{97E0ADAC-EA81-41EF-B23C-B00B25955D24}" type="presOf" srcId="{1818D829-8247-4D41-BDA9-C6F8F1846049}" destId="{896D74AF-D01A-4C3A-B71F-DA6353C3D2A3}" srcOrd="0" destOrd="0" presId="urn:microsoft.com/office/officeart/2005/8/layout/radial4"/>
    <dgm:cxn modelId="{8BB3C9B7-3D38-40B1-8AA3-20F5611DEB11}" type="presOf" srcId="{82018D84-493C-4BF4-ADD1-8A95670B8835}" destId="{EA97EAEC-E444-4856-93CE-DA047E3FF3E4}" srcOrd="0" destOrd="0" presId="urn:microsoft.com/office/officeart/2005/8/layout/radial4"/>
    <dgm:cxn modelId="{D404FCC2-42F9-47D9-9724-A58613CB955B}" srcId="{82018D84-493C-4BF4-ADD1-8A95670B8835}" destId="{CB65EF79-156C-4674-8145-A430B4898E33}" srcOrd="2" destOrd="0" parTransId="{2BDB61BB-E869-4797-89F3-FC896A0D57DC}" sibTransId="{8143DE03-DE9A-4948-B2F4-1FFF1981D544}"/>
    <dgm:cxn modelId="{3EC12D6B-4E96-4354-9EB9-55C091FEAB6D}" type="presOf" srcId="{CB65EF79-156C-4674-8145-A430B4898E33}" destId="{F7E6AC9D-86A1-4EA8-8280-D48A52B76A4B}" srcOrd="0" destOrd="0" presId="urn:microsoft.com/office/officeart/2005/8/layout/radial4"/>
    <dgm:cxn modelId="{5A9BF924-ECA2-43AC-91EB-B490E022F345}" srcId="{82018D84-493C-4BF4-ADD1-8A95670B8835}" destId="{010F60F6-5F49-4F8C-9D42-3001E5DFF1AE}" srcOrd="4" destOrd="0" parTransId="{531CCF32-BA64-4499-BA25-6E301D208CE9}" sibTransId="{D9BF0AA9-4C5D-4B99-9480-DC4C0DE06A58}"/>
    <dgm:cxn modelId="{B1E5DFD4-DA8B-46B8-899E-A390CDC6DDBC}" type="presOf" srcId="{2BDB61BB-E869-4797-89F3-FC896A0D57DC}" destId="{B040EDA7-5CBC-43F9-8611-2E6595954624}" srcOrd="0" destOrd="0" presId="urn:microsoft.com/office/officeart/2005/8/layout/radial4"/>
    <dgm:cxn modelId="{CA439E71-C94F-4D4E-974C-2CAFB104DBD9}" type="presOf" srcId="{5FCD350A-FD38-4D0B-B68B-C498400D4859}" destId="{619DAA5E-D9C0-4E59-B067-BD83F5E0AE1E}" srcOrd="0" destOrd="0" presId="urn:microsoft.com/office/officeart/2005/8/layout/radial4"/>
    <dgm:cxn modelId="{1ABDA77F-252B-4346-A323-79979E304970}" type="presOf" srcId="{012F6484-A99B-4A51-81BA-DD923E1A09CA}" destId="{5FE93F11-123A-4B21-9515-88E0A221105F}" srcOrd="0" destOrd="0" presId="urn:microsoft.com/office/officeart/2005/8/layout/radial4"/>
    <dgm:cxn modelId="{86F37633-E143-4B8F-8597-18E569DD893A}" type="presParOf" srcId="{56BA46E0-27DC-4EFF-A54C-71A44506C07A}" destId="{EA97EAEC-E444-4856-93CE-DA047E3FF3E4}" srcOrd="0" destOrd="0" presId="urn:microsoft.com/office/officeart/2005/8/layout/radial4"/>
    <dgm:cxn modelId="{8DB7ACCE-6CBC-4C62-A1FC-84116FBF87E8}" type="presParOf" srcId="{56BA46E0-27DC-4EFF-A54C-71A44506C07A}" destId="{619DAA5E-D9C0-4E59-B067-BD83F5E0AE1E}" srcOrd="1" destOrd="0" presId="urn:microsoft.com/office/officeart/2005/8/layout/radial4"/>
    <dgm:cxn modelId="{ADDC2463-EF3D-40EF-81CE-4BF17815A1A3}" type="presParOf" srcId="{56BA46E0-27DC-4EFF-A54C-71A44506C07A}" destId="{896D74AF-D01A-4C3A-B71F-DA6353C3D2A3}" srcOrd="2" destOrd="0" presId="urn:microsoft.com/office/officeart/2005/8/layout/radial4"/>
    <dgm:cxn modelId="{6D1C4A97-3AC1-460D-9DD1-74DDCA41993D}" type="presParOf" srcId="{56BA46E0-27DC-4EFF-A54C-71A44506C07A}" destId="{B2FDF064-69B9-4907-B956-5E5AA2E9B5AF}" srcOrd="3" destOrd="0" presId="urn:microsoft.com/office/officeart/2005/8/layout/radial4"/>
    <dgm:cxn modelId="{C101FD6B-58AA-45E0-83A7-74D715778185}" type="presParOf" srcId="{56BA46E0-27DC-4EFF-A54C-71A44506C07A}" destId="{B32BB142-7C62-4514-A5C6-C61958932E21}" srcOrd="4" destOrd="0" presId="urn:microsoft.com/office/officeart/2005/8/layout/radial4"/>
    <dgm:cxn modelId="{359B8DAA-78C3-468E-A40F-A17691123897}" type="presParOf" srcId="{56BA46E0-27DC-4EFF-A54C-71A44506C07A}" destId="{B040EDA7-5CBC-43F9-8611-2E6595954624}" srcOrd="5" destOrd="0" presId="urn:microsoft.com/office/officeart/2005/8/layout/radial4"/>
    <dgm:cxn modelId="{1E78AA5F-9A3E-4C99-92F0-864398A921E8}" type="presParOf" srcId="{56BA46E0-27DC-4EFF-A54C-71A44506C07A}" destId="{F7E6AC9D-86A1-4EA8-8280-D48A52B76A4B}" srcOrd="6" destOrd="0" presId="urn:microsoft.com/office/officeart/2005/8/layout/radial4"/>
    <dgm:cxn modelId="{20618F56-7439-4681-83FA-297154F5FF80}" type="presParOf" srcId="{56BA46E0-27DC-4EFF-A54C-71A44506C07A}" destId="{5FE93F11-123A-4B21-9515-88E0A221105F}" srcOrd="7" destOrd="0" presId="urn:microsoft.com/office/officeart/2005/8/layout/radial4"/>
    <dgm:cxn modelId="{45FF6F9C-E90F-44D5-A331-1DE97E3B64FF}" type="presParOf" srcId="{56BA46E0-27DC-4EFF-A54C-71A44506C07A}" destId="{86404FBB-E558-42C5-8BA4-144ACFE2BFA5}" srcOrd="8" destOrd="0" presId="urn:microsoft.com/office/officeart/2005/8/layout/radial4"/>
    <dgm:cxn modelId="{ED9D537A-8ECC-447F-A0AA-DD3C7E875C35}" type="presParOf" srcId="{56BA46E0-27DC-4EFF-A54C-71A44506C07A}" destId="{48D60AC6-41A0-4AF4-959D-28B612875B7C}" srcOrd="9" destOrd="0" presId="urn:microsoft.com/office/officeart/2005/8/layout/radial4"/>
    <dgm:cxn modelId="{D654BFDB-C297-4275-AF00-B93AFCBA484B}" type="presParOf" srcId="{56BA46E0-27DC-4EFF-A54C-71A44506C07A}" destId="{B6A1B1D9-1C5D-446B-8767-6326AB57BCB8}" srcOrd="10" destOrd="0" presId="urn:microsoft.com/office/officeart/2005/8/layout/radial4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8C62016-DEA5-48C2-BFCE-B1B1E3754B50}" type="doc">
      <dgm:prSet loTypeId="urn:microsoft.com/office/officeart/2005/8/layout/radial4" loCatId="relationship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2018D84-493C-4BF4-ADD1-8A95670B8835}">
      <dgm:prSet phldrT="[Text]" custT="1"/>
      <dgm:spPr>
        <a:solidFill>
          <a:srgbClr val="00FFFF"/>
        </a:solidFill>
      </dgm:spPr>
      <dgm:t>
        <a:bodyPr/>
        <a:lstStyle/>
        <a:p>
          <a:r>
            <a:rPr lang="fa-IR" sz="3200" b="1" dirty="0" smtClean="0">
              <a:solidFill>
                <a:schemeClr val="accent2">
                  <a:lumMod val="50000"/>
                </a:schemeClr>
              </a:solidFill>
              <a:cs typeface="B Nazanin" pitchFamily="2" charset="-78"/>
            </a:rPr>
            <a:t>بخش های نرم افزار</a:t>
          </a:r>
          <a:endParaRPr lang="en-US" sz="3200" b="1" dirty="0">
            <a:solidFill>
              <a:schemeClr val="accent2">
                <a:lumMod val="50000"/>
              </a:schemeClr>
            </a:solidFill>
            <a:cs typeface="B Nazanin" pitchFamily="2" charset="-78"/>
          </a:endParaRPr>
        </a:p>
      </dgm:t>
    </dgm:pt>
    <dgm:pt modelId="{2AB0075B-DED2-4E36-8662-DB258F7E5B02}" type="parTrans" cxnId="{620F9527-2FE8-4F82-BCA6-3087763E60D1}">
      <dgm:prSet/>
      <dgm:spPr/>
      <dgm:t>
        <a:bodyPr/>
        <a:lstStyle/>
        <a:p>
          <a:endParaRPr lang="en-US"/>
        </a:p>
      </dgm:t>
    </dgm:pt>
    <dgm:pt modelId="{CF231F62-1EBD-46D0-A3F4-9C390D27DB10}" type="sibTrans" cxnId="{620F9527-2FE8-4F82-BCA6-3087763E60D1}">
      <dgm:prSet/>
      <dgm:spPr/>
      <dgm:t>
        <a:bodyPr/>
        <a:lstStyle/>
        <a:p>
          <a:endParaRPr lang="en-US"/>
        </a:p>
      </dgm:t>
    </dgm:pt>
    <dgm:pt modelId="{1818D829-8247-4D41-BDA9-C6F8F1846049}">
      <dgm:prSet phldrT="[Text]" custT="1"/>
      <dgm:spPr>
        <a:solidFill>
          <a:srgbClr val="002060"/>
        </a:solidFill>
        <a:sp3d extrusionH="152250" prstMaterial="matte">
          <a:bevelT prst="slope"/>
        </a:sp3d>
      </dgm:spPr>
      <dgm:t>
        <a:bodyPr>
          <a:sp3d extrusionH="28000" prstMaterial="matte"/>
        </a:bodyPr>
        <a:lstStyle/>
        <a:p>
          <a:r>
            <a:rPr lang="fa-IR" sz="4000" b="1" dirty="0" smtClean="0">
              <a:solidFill>
                <a:srgbClr val="FF0000"/>
              </a:solidFill>
              <a:cs typeface="B Nazanin" pitchFamily="2" charset="-78"/>
            </a:rPr>
            <a:t>پیایندها</a:t>
          </a:r>
          <a:endParaRPr lang="en-US" sz="4000" b="1" dirty="0">
            <a:solidFill>
              <a:srgbClr val="FF0000"/>
            </a:solidFill>
            <a:cs typeface="B Nazanin" pitchFamily="2" charset="-78"/>
          </a:endParaRPr>
        </a:p>
      </dgm:t>
    </dgm:pt>
    <dgm:pt modelId="{5FCD350A-FD38-4D0B-B68B-C498400D4859}" type="parTrans" cxnId="{BB05EF17-B96D-455E-A561-DD6891C95412}">
      <dgm:prSet/>
      <dgm:spPr>
        <a:solidFill>
          <a:srgbClr val="FFCC99"/>
        </a:solidFill>
      </dgm:spPr>
      <dgm:t>
        <a:bodyPr/>
        <a:lstStyle/>
        <a:p>
          <a:endParaRPr lang="en-US"/>
        </a:p>
      </dgm:t>
    </dgm:pt>
    <dgm:pt modelId="{C433AF61-9BE9-4FCC-B02E-B7991AC698CC}" type="sibTrans" cxnId="{BB05EF17-B96D-455E-A561-DD6891C95412}">
      <dgm:prSet/>
      <dgm:spPr/>
      <dgm:t>
        <a:bodyPr/>
        <a:lstStyle/>
        <a:p>
          <a:endParaRPr lang="en-US"/>
        </a:p>
      </dgm:t>
    </dgm:pt>
    <dgm:pt modelId="{D6C7527E-A89D-4ADD-9B75-DE84571ED02A}">
      <dgm:prSet phldrT="[Text]" custT="1"/>
      <dgm:spPr>
        <a:solidFill>
          <a:srgbClr val="CCCCFF"/>
        </a:solidFill>
        <a:sp3d extrusionH="152250" prstMaterial="matte">
          <a:bevelT w="165100" prst="coolSlant"/>
        </a:sp3d>
      </dgm:spPr>
      <dgm:t>
        <a:bodyPr>
          <a:sp3d extrusionH="28000" prstMaterial="matte"/>
        </a:bodyPr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امانت و گردش مواد 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C476651C-D470-43C5-87AD-F00073D290DB}" type="parTrans" cxnId="{F8447309-A205-4E83-B87E-FC4E63EA42C2}">
      <dgm:prSet/>
      <dgm:spPr>
        <a:solidFill>
          <a:srgbClr val="CCCCFF"/>
        </a:solidFill>
      </dgm:spPr>
      <dgm:t>
        <a:bodyPr/>
        <a:lstStyle/>
        <a:p>
          <a:endParaRPr lang="en-US"/>
        </a:p>
      </dgm:t>
    </dgm:pt>
    <dgm:pt modelId="{8289336E-E158-4038-8F24-73C40A473C4E}" type="sibTrans" cxnId="{F8447309-A205-4E83-B87E-FC4E63EA42C2}">
      <dgm:prSet/>
      <dgm:spPr/>
      <dgm:t>
        <a:bodyPr/>
        <a:lstStyle/>
        <a:p>
          <a:endParaRPr lang="en-US"/>
        </a:p>
      </dgm:t>
    </dgm:pt>
    <dgm:pt modelId="{CB65EF79-156C-4674-8145-A430B4898E33}">
      <dgm:prSet phldrT="[Text]" custT="1"/>
      <dgm:spPr>
        <a:solidFill>
          <a:srgbClr val="FFFF00"/>
        </a:solidFill>
        <a:sp3d extrusionH="152250" prstMaterial="matte">
          <a:bevelT w="165100" prst="coolSlant"/>
        </a:sp3d>
      </dgm:spPr>
      <dgm:t>
        <a:bodyPr>
          <a:sp3d extrusionH="28000" prstMaterial="matte"/>
        </a:bodyPr>
        <a:lstStyle/>
        <a:p>
          <a:r>
            <a:rPr lang="fa-IR" sz="2000" dirty="0" smtClean="0">
              <a:solidFill>
                <a:srgbClr val="002060"/>
              </a:solidFill>
              <a:cs typeface="B Nazanin" pitchFamily="2" charset="-78"/>
            </a:rPr>
            <a:t>فهرست همگانی پیوسته</a:t>
          </a:r>
          <a:endParaRPr lang="en-US" sz="2000" dirty="0">
            <a:solidFill>
              <a:srgbClr val="002060"/>
            </a:solidFill>
            <a:cs typeface="B Nazanin" pitchFamily="2" charset="-78"/>
          </a:endParaRPr>
        </a:p>
      </dgm:t>
    </dgm:pt>
    <dgm:pt modelId="{2BDB61BB-E869-4797-89F3-FC896A0D57DC}" type="parTrans" cxnId="{D404FCC2-42F9-47D9-9724-A58613CB955B}">
      <dgm:prSet/>
      <dgm:spPr>
        <a:solidFill>
          <a:srgbClr val="FFFF00"/>
        </a:solidFill>
      </dgm:spPr>
      <dgm:t>
        <a:bodyPr/>
        <a:lstStyle/>
        <a:p>
          <a:endParaRPr lang="en-US"/>
        </a:p>
      </dgm:t>
    </dgm:pt>
    <dgm:pt modelId="{8143DE03-DE9A-4948-B2F4-1FFF1981D544}" type="sibTrans" cxnId="{D404FCC2-42F9-47D9-9724-A58613CB955B}">
      <dgm:prSet/>
      <dgm:spPr/>
      <dgm:t>
        <a:bodyPr/>
        <a:lstStyle/>
        <a:p>
          <a:endParaRPr lang="en-US"/>
        </a:p>
      </dgm:t>
    </dgm:pt>
    <dgm:pt modelId="{010F60F6-5F49-4F8C-9D42-3001E5DFF1AE}">
      <dgm:prSet phldrT="[Text]" custT="1"/>
      <dgm:spPr>
        <a:solidFill>
          <a:schemeClr val="accent1">
            <a:lumMod val="20000"/>
            <a:lumOff val="80000"/>
          </a:schemeClr>
        </a:solidFill>
        <a:sp3d extrusionH="152250" prstMaterial="matte">
          <a:bevelT/>
        </a:sp3d>
      </dgm:spPr>
      <dgm:t>
        <a:bodyPr>
          <a:sp3d extrusionH="28000" prstMaterial="matte"/>
        </a:bodyPr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سفارش و تهیه 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531CCF32-BA64-4499-BA25-6E301D208CE9}" type="parTrans" cxnId="{5A9BF924-ECA2-43AC-91EB-B490E022F345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US"/>
        </a:p>
      </dgm:t>
    </dgm:pt>
    <dgm:pt modelId="{D9BF0AA9-4C5D-4B99-9480-DC4C0DE06A58}" type="sibTrans" cxnId="{5A9BF924-ECA2-43AC-91EB-B490E022F345}">
      <dgm:prSet/>
      <dgm:spPr/>
      <dgm:t>
        <a:bodyPr/>
        <a:lstStyle/>
        <a:p>
          <a:endParaRPr lang="en-US"/>
        </a:p>
      </dgm:t>
    </dgm:pt>
    <dgm:pt modelId="{00E27BB0-F136-49EB-93B5-3496ADC5B18E}">
      <dgm:prSet phldrT="[Text]" custT="1"/>
      <dgm:spPr>
        <a:solidFill>
          <a:srgbClr val="CCECFF"/>
        </a:solidFill>
        <a:sp3d extrusionH="152250" prstMaterial="matte">
          <a:bevelT w="165100" prst="coolSlant"/>
        </a:sp3d>
      </dgm:spPr>
      <dgm:t>
        <a:bodyPr>
          <a:sp3d extrusionH="28000" prstMaterial="matte"/>
        </a:bodyPr>
        <a:lstStyle/>
        <a:p>
          <a:r>
            <a:rPr lang="fa-IR" sz="2000" b="1" dirty="0" smtClean="0">
              <a:solidFill>
                <a:srgbClr val="002060"/>
              </a:solidFill>
              <a:cs typeface="B Nazanin" pitchFamily="2" charset="-78"/>
            </a:rPr>
            <a:t>فهرست نویسی و رده بندی </a:t>
          </a:r>
          <a:endParaRPr lang="en-US" sz="2000" b="1" dirty="0">
            <a:solidFill>
              <a:srgbClr val="002060"/>
            </a:solidFill>
            <a:cs typeface="B Nazanin" pitchFamily="2" charset="-78"/>
          </a:endParaRPr>
        </a:p>
      </dgm:t>
    </dgm:pt>
    <dgm:pt modelId="{012F6484-A99B-4A51-81BA-DD923E1A09CA}" type="parTrans" cxnId="{7C242B37-B6A2-4282-BBBC-B41D50EA0F91}">
      <dgm:prSet/>
      <dgm:spPr>
        <a:solidFill>
          <a:srgbClr val="CCECFF"/>
        </a:solidFill>
      </dgm:spPr>
      <dgm:t>
        <a:bodyPr/>
        <a:lstStyle/>
        <a:p>
          <a:endParaRPr lang="en-US"/>
        </a:p>
      </dgm:t>
    </dgm:pt>
    <dgm:pt modelId="{592BBFFA-6FC1-484E-884E-36A0FB415039}" type="sibTrans" cxnId="{7C242B37-B6A2-4282-BBBC-B41D50EA0F91}">
      <dgm:prSet/>
      <dgm:spPr/>
      <dgm:t>
        <a:bodyPr/>
        <a:lstStyle/>
        <a:p>
          <a:endParaRPr lang="en-US"/>
        </a:p>
      </dgm:t>
    </dgm:pt>
    <dgm:pt modelId="{56BA46E0-27DC-4EFF-A54C-71A44506C07A}" type="pres">
      <dgm:prSet presAssocID="{78C62016-DEA5-48C2-BFCE-B1B1E3754B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EA97EAEC-E444-4856-93CE-DA047E3FF3E4}" type="pres">
      <dgm:prSet presAssocID="{82018D84-493C-4BF4-ADD1-8A95670B8835}" presName="centerShape" presStyleLbl="node0" presStyleIdx="0" presStyleCnt="1" custScaleX="115569" custScaleY="115569" custLinFactNeighborX="-1643" custLinFactNeighborY="-469"/>
      <dgm:spPr/>
      <dgm:t>
        <a:bodyPr/>
        <a:lstStyle/>
        <a:p>
          <a:pPr rtl="1"/>
          <a:endParaRPr lang="fa-IR"/>
        </a:p>
      </dgm:t>
    </dgm:pt>
    <dgm:pt modelId="{619DAA5E-D9C0-4E59-B067-BD83F5E0AE1E}" type="pres">
      <dgm:prSet presAssocID="{5FCD350A-FD38-4D0B-B68B-C498400D4859}" presName="parTrans" presStyleLbl="bgSibTrans2D1" presStyleIdx="0" presStyleCnt="5"/>
      <dgm:spPr/>
      <dgm:t>
        <a:bodyPr/>
        <a:lstStyle/>
        <a:p>
          <a:pPr rtl="1"/>
          <a:endParaRPr lang="fa-IR"/>
        </a:p>
      </dgm:t>
    </dgm:pt>
    <dgm:pt modelId="{896D74AF-D01A-4C3A-B71F-DA6353C3D2A3}" type="pres">
      <dgm:prSet presAssocID="{1818D829-8247-4D41-BDA9-C6F8F184604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FDF064-69B9-4907-B956-5E5AA2E9B5AF}" type="pres">
      <dgm:prSet presAssocID="{C476651C-D470-43C5-87AD-F00073D290DB}" presName="parTrans" presStyleLbl="bgSibTrans2D1" presStyleIdx="1" presStyleCnt="5"/>
      <dgm:spPr/>
      <dgm:t>
        <a:bodyPr/>
        <a:lstStyle/>
        <a:p>
          <a:pPr rtl="1"/>
          <a:endParaRPr lang="fa-IR"/>
        </a:p>
      </dgm:t>
    </dgm:pt>
    <dgm:pt modelId="{B32BB142-7C62-4514-A5C6-C61958932E21}" type="pres">
      <dgm:prSet presAssocID="{D6C7527E-A89D-4ADD-9B75-DE84571ED02A}" presName="node" presStyleLbl="node1" presStyleIdx="1" presStyleCnt="5" custScaleY="111514" custRadScaleRad="109631" custRadScaleInc="-14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0EDA7-5CBC-43F9-8611-2E6595954624}" type="pres">
      <dgm:prSet presAssocID="{2BDB61BB-E869-4797-89F3-FC896A0D57DC}" presName="parTrans" presStyleLbl="bgSibTrans2D1" presStyleIdx="2" presStyleCnt="5"/>
      <dgm:spPr/>
      <dgm:t>
        <a:bodyPr/>
        <a:lstStyle/>
        <a:p>
          <a:pPr rtl="1"/>
          <a:endParaRPr lang="fa-IR"/>
        </a:p>
      </dgm:t>
    </dgm:pt>
    <dgm:pt modelId="{F7E6AC9D-86A1-4EA8-8280-D48A52B76A4B}" type="pres">
      <dgm:prSet presAssocID="{CB65EF79-156C-4674-8145-A430B4898E3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E93F11-123A-4B21-9515-88E0A221105F}" type="pres">
      <dgm:prSet presAssocID="{012F6484-A99B-4A51-81BA-DD923E1A09CA}" presName="parTrans" presStyleLbl="bgSibTrans2D1" presStyleIdx="3" presStyleCnt="5"/>
      <dgm:spPr/>
      <dgm:t>
        <a:bodyPr/>
        <a:lstStyle/>
        <a:p>
          <a:pPr rtl="1"/>
          <a:endParaRPr lang="fa-IR"/>
        </a:p>
      </dgm:t>
    </dgm:pt>
    <dgm:pt modelId="{86404FBB-E558-42C5-8BA4-144ACFE2BFA5}" type="pres">
      <dgm:prSet presAssocID="{00E27BB0-F136-49EB-93B5-3496ADC5B1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D60AC6-41A0-4AF4-959D-28B612875B7C}" type="pres">
      <dgm:prSet presAssocID="{531CCF32-BA64-4499-BA25-6E301D208CE9}" presName="parTrans" presStyleLbl="bgSibTrans2D1" presStyleIdx="4" presStyleCnt="5"/>
      <dgm:spPr/>
      <dgm:t>
        <a:bodyPr/>
        <a:lstStyle/>
        <a:p>
          <a:pPr rtl="1"/>
          <a:endParaRPr lang="fa-IR"/>
        </a:p>
      </dgm:t>
    </dgm:pt>
    <dgm:pt modelId="{B6A1B1D9-1C5D-446B-8767-6326AB57BCB8}" type="pres">
      <dgm:prSet presAssocID="{010F60F6-5F49-4F8C-9D42-3001E5DFF1A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447309-A205-4E83-B87E-FC4E63EA42C2}" srcId="{82018D84-493C-4BF4-ADD1-8A95670B8835}" destId="{D6C7527E-A89D-4ADD-9B75-DE84571ED02A}" srcOrd="1" destOrd="0" parTransId="{C476651C-D470-43C5-87AD-F00073D290DB}" sibTransId="{8289336E-E158-4038-8F24-73C40A473C4E}"/>
    <dgm:cxn modelId="{BB05EF17-B96D-455E-A561-DD6891C95412}" srcId="{82018D84-493C-4BF4-ADD1-8A95670B8835}" destId="{1818D829-8247-4D41-BDA9-C6F8F1846049}" srcOrd="0" destOrd="0" parTransId="{5FCD350A-FD38-4D0B-B68B-C498400D4859}" sibTransId="{C433AF61-9BE9-4FCC-B02E-B7991AC698CC}"/>
    <dgm:cxn modelId="{FB0B26C4-BCDC-4D8F-9FDD-F2ABE7D67EAC}" type="presOf" srcId="{00E27BB0-F136-49EB-93B5-3496ADC5B18E}" destId="{86404FBB-E558-42C5-8BA4-144ACFE2BFA5}" srcOrd="0" destOrd="0" presId="urn:microsoft.com/office/officeart/2005/8/layout/radial4"/>
    <dgm:cxn modelId="{620F9527-2FE8-4F82-BCA6-3087763E60D1}" srcId="{78C62016-DEA5-48C2-BFCE-B1B1E3754B50}" destId="{82018D84-493C-4BF4-ADD1-8A95670B8835}" srcOrd="0" destOrd="0" parTransId="{2AB0075B-DED2-4E36-8662-DB258F7E5B02}" sibTransId="{CF231F62-1EBD-46D0-A3F4-9C390D27DB10}"/>
    <dgm:cxn modelId="{3EDFB7C3-827B-47B0-B415-04C51CBB4CD5}" type="presOf" srcId="{D6C7527E-A89D-4ADD-9B75-DE84571ED02A}" destId="{B32BB142-7C62-4514-A5C6-C61958932E21}" srcOrd="0" destOrd="0" presId="urn:microsoft.com/office/officeart/2005/8/layout/radial4"/>
    <dgm:cxn modelId="{F763B134-8912-425F-A9B2-036511C68D4B}" type="presOf" srcId="{531CCF32-BA64-4499-BA25-6E301D208CE9}" destId="{48D60AC6-41A0-4AF4-959D-28B612875B7C}" srcOrd="0" destOrd="0" presId="urn:microsoft.com/office/officeart/2005/8/layout/radial4"/>
    <dgm:cxn modelId="{D7E5D67D-2FC3-495C-BB2F-16E067D8CA5E}" type="presOf" srcId="{C476651C-D470-43C5-87AD-F00073D290DB}" destId="{B2FDF064-69B9-4907-B956-5E5AA2E9B5AF}" srcOrd="0" destOrd="0" presId="urn:microsoft.com/office/officeart/2005/8/layout/radial4"/>
    <dgm:cxn modelId="{7C242B37-B6A2-4282-BBBC-B41D50EA0F91}" srcId="{82018D84-493C-4BF4-ADD1-8A95670B8835}" destId="{00E27BB0-F136-49EB-93B5-3496ADC5B18E}" srcOrd="3" destOrd="0" parTransId="{012F6484-A99B-4A51-81BA-DD923E1A09CA}" sibTransId="{592BBFFA-6FC1-484E-884E-36A0FB415039}"/>
    <dgm:cxn modelId="{841D96BF-3D4F-4D13-833D-44DA26244490}" type="presOf" srcId="{5FCD350A-FD38-4D0B-B68B-C498400D4859}" destId="{619DAA5E-D9C0-4E59-B067-BD83F5E0AE1E}" srcOrd="0" destOrd="0" presId="urn:microsoft.com/office/officeart/2005/8/layout/radial4"/>
    <dgm:cxn modelId="{E8EB7694-445F-422F-9B50-F05F63643DEB}" type="presOf" srcId="{CB65EF79-156C-4674-8145-A430B4898E33}" destId="{F7E6AC9D-86A1-4EA8-8280-D48A52B76A4B}" srcOrd="0" destOrd="0" presId="urn:microsoft.com/office/officeart/2005/8/layout/radial4"/>
    <dgm:cxn modelId="{CA63E8FB-E217-4C12-9E9F-0B83873D7FEB}" type="presOf" srcId="{1818D829-8247-4D41-BDA9-C6F8F1846049}" destId="{896D74AF-D01A-4C3A-B71F-DA6353C3D2A3}" srcOrd="0" destOrd="0" presId="urn:microsoft.com/office/officeart/2005/8/layout/radial4"/>
    <dgm:cxn modelId="{D404FCC2-42F9-47D9-9724-A58613CB955B}" srcId="{82018D84-493C-4BF4-ADD1-8A95670B8835}" destId="{CB65EF79-156C-4674-8145-A430B4898E33}" srcOrd="2" destOrd="0" parTransId="{2BDB61BB-E869-4797-89F3-FC896A0D57DC}" sibTransId="{8143DE03-DE9A-4948-B2F4-1FFF1981D544}"/>
    <dgm:cxn modelId="{2DC3CD43-0FA9-44A5-896F-67FDBDF4A92D}" type="presOf" srcId="{2BDB61BB-E869-4797-89F3-FC896A0D57DC}" destId="{B040EDA7-5CBC-43F9-8611-2E6595954624}" srcOrd="0" destOrd="0" presId="urn:microsoft.com/office/officeart/2005/8/layout/radial4"/>
    <dgm:cxn modelId="{EF60F144-C0F3-4AD3-8F5E-BFB09960607A}" type="presOf" srcId="{82018D84-493C-4BF4-ADD1-8A95670B8835}" destId="{EA97EAEC-E444-4856-93CE-DA047E3FF3E4}" srcOrd="0" destOrd="0" presId="urn:microsoft.com/office/officeart/2005/8/layout/radial4"/>
    <dgm:cxn modelId="{5A9BF924-ECA2-43AC-91EB-B490E022F345}" srcId="{82018D84-493C-4BF4-ADD1-8A95670B8835}" destId="{010F60F6-5F49-4F8C-9D42-3001E5DFF1AE}" srcOrd="4" destOrd="0" parTransId="{531CCF32-BA64-4499-BA25-6E301D208CE9}" sibTransId="{D9BF0AA9-4C5D-4B99-9480-DC4C0DE06A58}"/>
    <dgm:cxn modelId="{E9CE4895-7F85-4AB7-9442-CC9C72D305E7}" type="presOf" srcId="{010F60F6-5F49-4F8C-9D42-3001E5DFF1AE}" destId="{B6A1B1D9-1C5D-446B-8767-6326AB57BCB8}" srcOrd="0" destOrd="0" presId="urn:microsoft.com/office/officeart/2005/8/layout/radial4"/>
    <dgm:cxn modelId="{ECA08431-5D71-470E-9ADC-E743EFBA1A97}" type="presOf" srcId="{012F6484-A99B-4A51-81BA-DD923E1A09CA}" destId="{5FE93F11-123A-4B21-9515-88E0A221105F}" srcOrd="0" destOrd="0" presId="urn:microsoft.com/office/officeart/2005/8/layout/radial4"/>
    <dgm:cxn modelId="{766D9219-7E57-4B17-81C1-4DCD4F6963C3}" type="presOf" srcId="{78C62016-DEA5-48C2-BFCE-B1B1E3754B50}" destId="{56BA46E0-27DC-4EFF-A54C-71A44506C07A}" srcOrd="0" destOrd="0" presId="urn:microsoft.com/office/officeart/2005/8/layout/radial4"/>
    <dgm:cxn modelId="{E9AF43D5-019B-4065-9570-F61879190D0C}" type="presParOf" srcId="{56BA46E0-27DC-4EFF-A54C-71A44506C07A}" destId="{EA97EAEC-E444-4856-93CE-DA047E3FF3E4}" srcOrd="0" destOrd="0" presId="urn:microsoft.com/office/officeart/2005/8/layout/radial4"/>
    <dgm:cxn modelId="{5DF817FC-B0AA-4CEB-9CC9-A2986DFDFDE3}" type="presParOf" srcId="{56BA46E0-27DC-4EFF-A54C-71A44506C07A}" destId="{619DAA5E-D9C0-4E59-B067-BD83F5E0AE1E}" srcOrd="1" destOrd="0" presId="urn:microsoft.com/office/officeart/2005/8/layout/radial4"/>
    <dgm:cxn modelId="{CBD5F4B9-BCED-4327-BA56-0D2E969EE5BC}" type="presParOf" srcId="{56BA46E0-27DC-4EFF-A54C-71A44506C07A}" destId="{896D74AF-D01A-4C3A-B71F-DA6353C3D2A3}" srcOrd="2" destOrd="0" presId="urn:microsoft.com/office/officeart/2005/8/layout/radial4"/>
    <dgm:cxn modelId="{67C3B1FD-E10D-4E1F-A9E2-4A9DBA0D2625}" type="presParOf" srcId="{56BA46E0-27DC-4EFF-A54C-71A44506C07A}" destId="{B2FDF064-69B9-4907-B956-5E5AA2E9B5AF}" srcOrd="3" destOrd="0" presId="urn:microsoft.com/office/officeart/2005/8/layout/radial4"/>
    <dgm:cxn modelId="{FF8DCCEE-5AD2-470B-97FF-524E59CB1E22}" type="presParOf" srcId="{56BA46E0-27DC-4EFF-A54C-71A44506C07A}" destId="{B32BB142-7C62-4514-A5C6-C61958932E21}" srcOrd="4" destOrd="0" presId="urn:microsoft.com/office/officeart/2005/8/layout/radial4"/>
    <dgm:cxn modelId="{1F61EC95-3168-4A61-888C-F23964F551BA}" type="presParOf" srcId="{56BA46E0-27DC-4EFF-A54C-71A44506C07A}" destId="{B040EDA7-5CBC-43F9-8611-2E6595954624}" srcOrd="5" destOrd="0" presId="urn:microsoft.com/office/officeart/2005/8/layout/radial4"/>
    <dgm:cxn modelId="{60B93469-8974-4CA8-BC85-4F2CDADABBBF}" type="presParOf" srcId="{56BA46E0-27DC-4EFF-A54C-71A44506C07A}" destId="{F7E6AC9D-86A1-4EA8-8280-D48A52B76A4B}" srcOrd="6" destOrd="0" presId="urn:microsoft.com/office/officeart/2005/8/layout/radial4"/>
    <dgm:cxn modelId="{ADE6461D-D25C-465D-B4C7-3DA94C858EC3}" type="presParOf" srcId="{56BA46E0-27DC-4EFF-A54C-71A44506C07A}" destId="{5FE93F11-123A-4B21-9515-88E0A221105F}" srcOrd="7" destOrd="0" presId="urn:microsoft.com/office/officeart/2005/8/layout/radial4"/>
    <dgm:cxn modelId="{C199070C-46A4-4523-86C0-5FF641F9FAFA}" type="presParOf" srcId="{56BA46E0-27DC-4EFF-A54C-71A44506C07A}" destId="{86404FBB-E558-42C5-8BA4-144ACFE2BFA5}" srcOrd="8" destOrd="0" presId="urn:microsoft.com/office/officeart/2005/8/layout/radial4"/>
    <dgm:cxn modelId="{361DAE72-AE77-497C-849A-B178A6D0B52B}" type="presParOf" srcId="{56BA46E0-27DC-4EFF-A54C-71A44506C07A}" destId="{48D60AC6-41A0-4AF4-959D-28B612875B7C}" srcOrd="9" destOrd="0" presId="urn:microsoft.com/office/officeart/2005/8/layout/radial4"/>
    <dgm:cxn modelId="{5228348E-2A84-451D-981A-ED1050D5A450}" type="presParOf" srcId="{56BA46E0-27DC-4EFF-A54C-71A44506C07A}" destId="{B6A1B1D9-1C5D-446B-8767-6326AB57BCB8}" srcOrd="10" destOrd="0" presId="urn:microsoft.com/office/officeart/2005/8/layout/radial4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F46385-627E-4B90-AC14-CF3544C4849A}">
      <dsp:nvSpPr>
        <dsp:cNvPr id="0" name=""/>
        <dsp:cNvSpPr/>
      </dsp:nvSpPr>
      <dsp:spPr>
        <a:xfrm>
          <a:off x="8210910" y="2857499"/>
          <a:ext cx="952444" cy="2187585"/>
        </a:xfrm>
        <a:custGeom>
          <a:avLst/>
          <a:gdLst/>
          <a:ahLst/>
          <a:cxnLst/>
          <a:rect l="0" t="0" r="0" b="0"/>
          <a:pathLst>
            <a:path>
              <a:moveTo>
                <a:pt x="952444" y="0"/>
              </a:moveTo>
              <a:lnTo>
                <a:pt x="476222" y="0"/>
              </a:lnTo>
              <a:lnTo>
                <a:pt x="476222" y="2187585"/>
              </a:lnTo>
              <a:lnTo>
                <a:pt x="0" y="218758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800" kern="1200"/>
        </a:p>
      </dsp:txBody>
      <dsp:txXfrm>
        <a:off x="8627485" y="3891643"/>
        <a:ext cx="119296" cy="119296"/>
      </dsp:txXfrm>
    </dsp:sp>
    <dsp:sp modelId="{D1F2ECDD-39B0-4CF8-BABA-F25FE7378E67}">
      <dsp:nvSpPr>
        <dsp:cNvPr id="0" name=""/>
        <dsp:cNvSpPr/>
      </dsp:nvSpPr>
      <dsp:spPr>
        <a:xfrm>
          <a:off x="8287057" y="2857499"/>
          <a:ext cx="876298" cy="1092207"/>
        </a:xfrm>
        <a:custGeom>
          <a:avLst/>
          <a:gdLst/>
          <a:ahLst/>
          <a:cxnLst/>
          <a:rect l="0" t="0" r="0" b="0"/>
          <a:pathLst>
            <a:path>
              <a:moveTo>
                <a:pt x="876298" y="0"/>
              </a:moveTo>
              <a:lnTo>
                <a:pt x="438149" y="0"/>
              </a:lnTo>
              <a:lnTo>
                <a:pt x="438149" y="1092207"/>
              </a:lnTo>
              <a:lnTo>
                <a:pt x="0" y="10922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>
        <a:off x="8690199" y="3368595"/>
        <a:ext cx="70014" cy="70014"/>
      </dsp:txXfrm>
    </dsp:sp>
    <dsp:sp modelId="{29C2DF4F-A827-4E12-BCA3-4F57BCB0DE12}">
      <dsp:nvSpPr>
        <dsp:cNvPr id="0" name=""/>
        <dsp:cNvSpPr/>
      </dsp:nvSpPr>
      <dsp:spPr>
        <a:xfrm>
          <a:off x="8439529" y="2687721"/>
          <a:ext cx="723826" cy="169778"/>
        </a:xfrm>
        <a:custGeom>
          <a:avLst/>
          <a:gdLst/>
          <a:ahLst/>
          <a:cxnLst/>
          <a:rect l="0" t="0" r="0" b="0"/>
          <a:pathLst>
            <a:path>
              <a:moveTo>
                <a:pt x="723826" y="169778"/>
              </a:moveTo>
              <a:lnTo>
                <a:pt x="361913" y="169778"/>
              </a:lnTo>
              <a:lnTo>
                <a:pt x="361913" y="0"/>
              </a:ln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>
        <a:off x="8782855" y="2754023"/>
        <a:ext cx="37173" cy="37173"/>
      </dsp:txXfrm>
    </dsp:sp>
    <dsp:sp modelId="{C3AB5A8F-A319-4EEA-9E6E-F26B6DD838CB}">
      <dsp:nvSpPr>
        <dsp:cNvPr id="0" name=""/>
        <dsp:cNvSpPr/>
      </dsp:nvSpPr>
      <dsp:spPr>
        <a:xfrm>
          <a:off x="8390236" y="1205590"/>
          <a:ext cx="773118" cy="1651908"/>
        </a:xfrm>
        <a:custGeom>
          <a:avLst/>
          <a:gdLst/>
          <a:ahLst/>
          <a:cxnLst/>
          <a:rect l="0" t="0" r="0" b="0"/>
          <a:pathLst>
            <a:path>
              <a:moveTo>
                <a:pt x="773118" y="1651908"/>
              </a:moveTo>
              <a:lnTo>
                <a:pt x="386559" y="1651908"/>
              </a:lnTo>
              <a:lnTo>
                <a:pt x="386559" y="0"/>
              </a:ln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600" kern="1200"/>
        </a:p>
      </dsp:txBody>
      <dsp:txXfrm>
        <a:off x="8731199" y="1985948"/>
        <a:ext cx="91193" cy="91193"/>
      </dsp:txXfrm>
    </dsp:sp>
    <dsp:sp modelId="{4184EF66-9123-420B-97CA-5405E5D8F37A}">
      <dsp:nvSpPr>
        <dsp:cNvPr id="0" name=""/>
        <dsp:cNvSpPr/>
      </dsp:nvSpPr>
      <dsp:spPr>
        <a:xfrm rot="5400000">
          <a:off x="6848781" y="2314574"/>
          <a:ext cx="5714999" cy="10858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b="1" kern="1200" dirty="0" smtClean="0">
              <a:solidFill>
                <a:srgbClr val="002060"/>
              </a:solidFill>
              <a:cs typeface="B Nazanin" panose="00000400000000000000" pitchFamily="2" charset="-78"/>
            </a:rPr>
            <a:t>نسل های نرم افزارهای کتابخانه ای </a:t>
          </a:r>
          <a:endParaRPr lang="fa-IR" sz="3200" b="1" kern="1200" dirty="0">
            <a:solidFill>
              <a:srgbClr val="002060"/>
            </a:solidFill>
            <a:cs typeface="B Nazanin" panose="00000400000000000000" pitchFamily="2" charset="-78"/>
          </a:endParaRPr>
        </a:p>
      </dsp:txBody>
      <dsp:txXfrm>
        <a:off x="6848781" y="2314574"/>
        <a:ext cx="5714999" cy="1085849"/>
      </dsp:txXfrm>
    </dsp:sp>
    <dsp:sp modelId="{4D6B48C3-23F2-4C11-AABD-68B81C0DF470}">
      <dsp:nvSpPr>
        <dsp:cNvPr id="0" name=""/>
        <dsp:cNvSpPr/>
      </dsp:nvSpPr>
      <dsp:spPr>
        <a:xfrm>
          <a:off x="5841992" y="784031"/>
          <a:ext cx="2548244" cy="8431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2060"/>
              </a:solidFill>
              <a:cs typeface="B Nazanin" panose="00000400000000000000" pitchFamily="2" charset="-78"/>
            </a:rPr>
            <a:t>نسل اول</a:t>
          </a:r>
          <a:endParaRPr lang="fa-IR" sz="2800" kern="1200" dirty="0"/>
        </a:p>
      </dsp:txBody>
      <dsp:txXfrm>
        <a:off x="5841992" y="784031"/>
        <a:ext cx="2548244" cy="843118"/>
      </dsp:txXfrm>
    </dsp:sp>
    <dsp:sp modelId="{92E97504-34DE-47D0-86AA-E5B5A8D34515}">
      <dsp:nvSpPr>
        <dsp:cNvPr id="0" name=""/>
        <dsp:cNvSpPr/>
      </dsp:nvSpPr>
      <dsp:spPr>
        <a:xfrm>
          <a:off x="5908629" y="2230589"/>
          <a:ext cx="2530899" cy="914263"/>
        </a:xfrm>
        <a:prstGeom prst="rect">
          <a:avLst/>
        </a:prstGeom>
        <a:solidFill>
          <a:srgbClr val="99FF99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400" kern="1200" dirty="0"/>
        </a:p>
      </dsp:txBody>
      <dsp:txXfrm>
        <a:off x="5908629" y="2230589"/>
        <a:ext cx="2530899" cy="914263"/>
      </dsp:txXfrm>
    </dsp:sp>
    <dsp:sp modelId="{2618EB6A-F2E2-401E-90CB-088DD9A036DB}">
      <dsp:nvSpPr>
        <dsp:cNvPr id="0" name=""/>
        <dsp:cNvSpPr/>
      </dsp:nvSpPr>
      <dsp:spPr>
        <a:xfrm>
          <a:off x="5944672" y="3530612"/>
          <a:ext cx="2342384" cy="838189"/>
        </a:xfrm>
        <a:prstGeom prst="rect">
          <a:avLst/>
        </a:prstGeom>
        <a:solidFill>
          <a:srgbClr val="FFCC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0" kern="1200" dirty="0"/>
        </a:p>
      </dsp:txBody>
      <dsp:txXfrm>
        <a:off x="5944672" y="3530612"/>
        <a:ext cx="2342384" cy="838189"/>
      </dsp:txXfrm>
    </dsp:sp>
    <dsp:sp modelId="{52473CCD-92E2-43BB-9BF3-71495BCBD7CD}">
      <dsp:nvSpPr>
        <dsp:cNvPr id="0" name=""/>
        <dsp:cNvSpPr/>
      </dsp:nvSpPr>
      <dsp:spPr>
        <a:xfrm>
          <a:off x="6021318" y="4652968"/>
          <a:ext cx="2189592" cy="78423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200" kern="1200" dirty="0"/>
        </a:p>
      </dsp:txBody>
      <dsp:txXfrm>
        <a:off x="6021318" y="4652968"/>
        <a:ext cx="2189592" cy="78423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F46385-627E-4B90-AC14-CF3544C4849A}">
      <dsp:nvSpPr>
        <dsp:cNvPr id="0" name=""/>
        <dsp:cNvSpPr/>
      </dsp:nvSpPr>
      <dsp:spPr>
        <a:xfrm>
          <a:off x="8101930" y="2743200"/>
          <a:ext cx="914347" cy="2100082"/>
        </a:xfrm>
        <a:custGeom>
          <a:avLst/>
          <a:gdLst/>
          <a:ahLst/>
          <a:cxnLst/>
          <a:rect l="0" t="0" r="0" b="0"/>
          <a:pathLst>
            <a:path>
              <a:moveTo>
                <a:pt x="914347" y="0"/>
              </a:moveTo>
              <a:lnTo>
                <a:pt x="457173" y="0"/>
              </a:lnTo>
              <a:lnTo>
                <a:pt x="457173" y="2100082"/>
              </a:lnTo>
              <a:lnTo>
                <a:pt x="0" y="210008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800" kern="1200"/>
        </a:p>
      </dsp:txBody>
      <dsp:txXfrm>
        <a:off x="8501842" y="3735978"/>
        <a:ext cx="114524" cy="114524"/>
      </dsp:txXfrm>
    </dsp:sp>
    <dsp:sp modelId="{D1F2ECDD-39B0-4CF8-BABA-F25FE7378E67}">
      <dsp:nvSpPr>
        <dsp:cNvPr id="0" name=""/>
        <dsp:cNvSpPr/>
      </dsp:nvSpPr>
      <dsp:spPr>
        <a:xfrm>
          <a:off x="8175031" y="2743200"/>
          <a:ext cx="841246" cy="1048519"/>
        </a:xfrm>
        <a:custGeom>
          <a:avLst/>
          <a:gdLst/>
          <a:ahLst/>
          <a:cxnLst/>
          <a:rect l="0" t="0" r="0" b="0"/>
          <a:pathLst>
            <a:path>
              <a:moveTo>
                <a:pt x="841246" y="0"/>
              </a:moveTo>
              <a:lnTo>
                <a:pt x="420623" y="0"/>
              </a:lnTo>
              <a:lnTo>
                <a:pt x="420623" y="1048519"/>
              </a:lnTo>
              <a:lnTo>
                <a:pt x="0" y="104851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>
        <a:off x="8562048" y="3233852"/>
        <a:ext cx="67213" cy="67213"/>
      </dsp:txXfrm>
    </dsp:sp>
    <dsp:sp modelId="{29C2DF4F-A827-4E12-BCA3-4F57BCB0DE12}">
      <dsp:nvSpPr>
        <dsp:cNvPr id="0" name=""/>
        <dsp:cNvSpPr/>
      </dsp:nvSpPr>
      <dsp:spPr>
        <a:xfrm>
          <a:off x="8321404" y="2580213"/>
          <a:ext cx="694873" cy="162986"/>
        </a:xfrm>
        <a:custGeom>
          <a:avLst/>
          <a:gdLst/>
          <a:ahLst/>
          <a:cxnLst/>
          <a:rect l="0" t="0" r="0" b="0"/>
          <a:pathLst>
            <a:path>
              <a:moveTo>
                <a:pt x="694873" y="162986"/>
              </a:moveTo>
              <a:lnTo>
                <a:pt x="347436" y="162986"/>
              </a:lnTo>
              <a:lnTo>
                <a:pt x="347436" y="0"/>
              </a:ln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>
        <a:off x="8650998" y="2643863"/>
        <a:ext cx="35686" cy="35686"/>
      </dsp:txXfrm>
    </dsp:sp>
    <dsp:sp modelId="{C3AB5A8F-A319-4EEA-9E6E-F26B6DD838CB}">
      <dsp:nvSpPr>
        <dsp:cNvPr id="0" name=""/>
        <dsp:cNvSpPr/>
      </dsp:nvSpPr>
      <dsp:spPr>
        <a:xfrm>
          <a:off x="8261398" y="1157367"/>
          <a:ext cx="754879" cy="1585832"/>
        </a:xfrm>
        <a:custGeom>
          <a:avLst/>
          <a:gdLst/>
          <a:ahLst/>
          <a:cxnLst/>
          <a:rect l="0" t="0" r="0" b="0"/>
          <a:pathLst>
            <a:path>
              <a:moveTo>
                <a:pt x="754879" y="1585832"/>
              </a:moveTo>
              <a:lnTo>
                <a:pt x="377439" y="1585832"/>
              </a:lnTo>
              <a:lnTo>
                <a:pt x="377439" y="0"/>
              </a:ln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600" kern="1200"/>
        </a:p>
      </dsp:txBody>
      <dsp:txXfrm>
        <a:off x="8594930" y="1906375"/>
        <a:ext cx="87816" cy="87816"/>
      </dsp:txXfrm>
    </dsp:sp>
    <dsp:sp modelId="{4184EF66-9123-420B-97CA-5405E5D8F37A}">
      <dsp:nvSpPr>
        <dsp:cNvPr id="0" name=""/>
        <dsp:cNvSpPr/>
      </dsp:nvSpPr>
      <dsp:spPr>
        <a:xfrm rot="5400000">
          <a:off x="6794286" y="2221992"/>
          <a:ext cx="5486400" cy="10424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b="1" kern="1200" dirty="0" smtClean="0">
              <a:solidFill>
                <a:srgbClr val="002060"/>
              </a:solidFill>
              <a:cs typeface="B Nazanin" panose="00000400000000000000" pitchFamily="2" charset="-78"/>
            </a:rPr>
            <a:t>نسل های نرم افزارهای کتابخانه ای </a:t>
          </a:r>
          <a:endParaRPr lang="fa-IR" sz="3200" b="1" kern="1200" dirty="0">
            <a:solidFill>
              <a:srgbClr val="002060"/>
            </a:solidFill>
            <a:cs typeface="B Nazanin" panose="00000400000000000000" pitchFamily="2" charset="-78"/>
          </a:endParaRPr>
        </a:p>
      </dsp:txBody>
      <dsp:txXfrm>
        <a:off x="6794286" y="2221992"/>
        <a:ext cx="5486400" cy="1042416"/>
      </dsp:txXfrm>
    </dsp:sp>
    <dsp:sp modelId="{4D6B48C3-23F2-4C11-AABD-68B81C0DF470}">
      <dsp:nvSpPr>
        <dsp:cNvPr id="0" name=""/>
        <dsp:cNvSpPr/>
      </dsp:nvSpPr>
      <dsp:spPr>
        <a:xfrm>
          <a:off x="5815083" y="752670"/>
          <a:ext cx="2446315" cy="8093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2060"/>
              </a:solidFill>
              <a:cs typeface="B Nazanin" panose="00000400000000000000" pitchFamily="2" charset="-78"/>
            </a:rPr>
            <a:t>نسل اول</a:t>
          </a:r>
          <a:endParaRPr lang="fa-IR" sz="2800" kern="1200" dirty="0"/>
        </a:p>
      </dsp:txBody>
      <dsp:txXfrm>
        <a:off x="5815083" y="752670"/>
        <a:ext cx="2446315" cy="809394"/>
      </dsp:txXfrm>
    </dsp:sp>
    <dsp:sp modelId="{92E97504-34DE-47D0-86AA-E5B5A8D34515}">
      <dsp:nvSpPr>
        <dsp:cNvPr id="0" name=""/>
        <dsp:cNvSpPr/>
      </dsp:nvSpPr>
      <dsp:spPr>
        <a:xfrm>
          <a:off x="5891740" y="2141366"/>
          <a:ext cx="2429664" cy="877693"/>
        </a:xfrm>
        <a:prstGeom prst="rect">
          <a:avLst/>
        </a:prstGeom>
        <a:solidFill>
          <a:srgbClr val="99FF99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2060"/>
              </a:solidFill>
              <a:cs typeface="B Nazanin" panose="00000400000000000000" pitchFamily="2" charset="-78"/>
            </a:rPr>
            <a:t>نسل دوم</a:t>
          </a:r>
          <a:endParaRPr lang="fa-IR" sz="2800" kern="1200" dirty="0"/>
        </a:p>
      </dsp:txBody>
      <dsp:txXfrm>
        <a:off x="5891740" y="2141366"/>
        <a:ext cx="2429664" cy="877693"/>
      </dsp:txXfrm>
    </dsp:sp>
    <dsp:sp modelId="{2618EB6A-F2E2-401E-90CB-088DD9A036DB}">
      <dsp:nvSpPr>
        <dsp:cNvPr id="0" name=""/>
        <dsp:cNvSpPr/>
      </dsp:nvSpPr>
      <dsp:spPr>
        <a:xfrm>
          <a:off x="5926342" y="3389388"/>
          <a:ext cx="2248689" cy="804661"/>
        </a:xfrm>
        <a:prstGeom prst="rect">
          <a:avLst/>
        </a:prstGeom>
        <a:solidFill>
          <a:srgbClr val="FFCC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4800" kern="1200" dirty="0"/>
        </a:p>
      </dsp:txBody>
      <dsp:txXfrm>
        <a:off x="5926342" y="3389388"/>
        <a:ext cx="2248689" cy="804661"/>
      </dsp:txXfrm>
    </dsp:sp>
    <dsp:sp modelId="{52473CCD-92E2-43BB-9BF3-71495BCBD7CD}">
      <dsp:nvSpPr>
        <dsp:cNvPr id="0" name=""/>
        <dsp:cNvSpPr/>
      </dsp:nvSpPr>
      <dsp:spPr>
        <a:xfrm>
          <a:off x="5999921" y="4466850"/>
          <a:ext cx="2102009" cy="75286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4900" kern="1200" dirty="0"/>
        </a:p>
      </dsp:txBody>
      <dsp:txXfrm>
        <a:off x="5999921" y="4466850"/>
        <a:ext cx="2102009" cy="7528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F46385-627E-4B90-AC14-CF3544C4849A}">
      <dsp:nvSpPr>
        <dsp:cNvPr id="0" name=""/>
        <dsp:cNvSpPr/>
      </dsp:nvSpPr>
      <dsp:spPr>
        <a:xfrm>
          <a:off x="8259291" y="2844800"/>
          <a:ext cx="948211" cy="2177863"/>
        </a:xfrm>
        <a:custGeom>
          <a:avLst/>
          <a:gdLst/>
          <a:ahLst/>
          <a:cxnLst/>
          <a:rect l="0" t="0" r="0" b="0"/>
          <a:pathLst>
            <a:path>
              <a:moveTo>
                <a:pt x="948211" y="0"/>
              </a:moveTo>
              <a:lnTo>
                <a:pt x="474105" y="0"/>
              </a:lnTo>
              <a:lnTo>
                <a:pt x="474105" y="2177863"/>
              </a:lnTo>
              <a:lnTo>
                <a:pt x="0" y="217786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800" kern="1200"/>
        </a:p>
      </dsp:txBody>
      <dsp:txXfrm>
        <a:off x="8674013" y="3874348"/>
        <a:ext cx="118766" cy="118766"/>
      </dsp:txXfrm>
    </dsp:sp>
    <dsp:sp modelId="{D1F2ECDD-39B0-4CF8-BABA-F25FE7378E67}">
      <dsp:nvSpPr>
        <dsp:cNvPr id="0" name=""/>
        <dsp:cNvSpPr/>
      </dsp:nvSpPr>
      <dsp:spPr>
        <a:xfrm>
          <a:off x="8335099" y="2844800"/>
          <a:ext cx="872403" cy="1087353"/>
        </a:xfrm>
        <a:custGeom>
          <a:avLst/>
          <a:gdLst/>
          <a:ahLst/>
          <a:cxnLst/>
          <a:rect l="0" t="0" r="0" b="0"/>
          <a:pathLst>
            <a:path>
              <a:moveTo>
                <a:pt x="872403" y="0"/>
              </a:moveTo>
              <a:lnTo>
                <a:pt x="436201" y="0"/>
              </a:lnTo>
              <a:lnTo>
                <a:pt x="436201" y="1087353"/>
              </a:lnTo>
              <a:lnTo>
                <a:pt x="0" y="108735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>
        <a:off x="8736449" y="3353624"/>
        <a:ext cx="69703" cy="69703"/>
      </dsp:txXfrm>
    </dsp:sp>
    <dsp:sp modelId="{29C2DF4F-A827-4E12-BCA3-4F57BCB0DE12}">
      <dsp:nvSpPr>
        <dsp:cNvPr id="0" name=""/>
        <dsp:cNvSpPr/>
      </dsp:nvSpPr>
      <dsp:spPr>
        <a:xfrm>
          <a:off x="8398001" y="2688478"/>
          <a:ext cx="809501" cy="156321"/>
        </a:xfrm>
        <a:custGeom>
          <a:avLst/>
          <a:gdLst/>
          <a:ahLst/>
          <a:cxnLst/>
          <a:rect l="0" t="0" r="0" b="0"/>
          <a:pathLst>
            <a:path>
              <a:moveTo>
                <a:pt x="809501" y="156321"/>
              </a:moveTo>
              <a:lnTo>
                <a:pt x="404750" y="156321"/>
              </a:lnTo>
              <a:lnTo>
                <a:pt x="404750" y="0"/>
              </a:ln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>
        <a:off x="8782140" y="2746027"/>
        <a:ext cx="41222" cy="41222"/>
      </dsp:txXfrm>
    </dsp:sp>
    <dsp:sp modelId="{C3AB5A8F-A319-4EEA-9E6E-F26B6DD838CB}">
      <dsp:nvSpPr>
        <dsp:cNvPr id="0" name=""/>
        <dsp:cNvSpPr/>
      </dsp:nvSpPr>
      <dsp:spPr>
        <a:xfrm>
          <a:off x="8424665" y="1200232"/>
          <a:ext cx="782837" cy="1644567"/>
        </a:xfrm>
        <a:custGeom>
          <a:avLst/>
          <a:gdLst/>
          <a:ahLst/>
          <a:cxnLst/>
          <a:rect l="0" t="0" r="0" b="0"/>
          <a:pathLst>
            <a:path>
              <a:moveTo>
                <a:pt x="782837" y="1644567"/>
              </a:moveTo>
              <a:lnTo>
                <a:pt x="391418" y="1644567"/>
              </a:lnTo>
              <a:lnTo>
                <a:pt x="391418" y="0"/>
              </a:ln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600" kern="1200"/>
        </a:p>
      </dsp:txBody>
      <dsp:txXfrm>
        <a:off x="8770549" y="1976981"/>
        <a:ext cx="91069" cy="91069"/>
      </dsp:txXfrm>
    </dsp:sp>
    <dsp:sp modelId="{4184EF66-9123-420B-97CA-5405E5D8F37A}">
      <dsp:nvSpPr>
        <dsp:cNvPr id="0" name=""/>
        <dsp:cNvSpPr/>
      </dsp:nvSpPr>
      <dsp:spPr>
        <a:xfrm rot="5400000">
          <a:off x="6842726" y="2364776"/>
          <a:ext cx="5689600" cy="9600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2060"/>
              </a:solidFill>
              <a:cs typeface="B Nazanin" panose="00000400000000000000" pitchFamily="2" charset="-78"/>
            </a:rPr>
            <a:t>نسل های نرم افزارهای کتابخانه ای </a:t>
          </a:r>
          <a:endParaRPr lang="fa-IR" sz="2800" b="1" kern="1200" dirty="0">
            <a:solidFill>
              <a:srgbClr val="002060"/>
            </a:solidFill>
            <a:cs typeface="B Nazanin" panose="00000400000000000000" pitchFamily="2" charset="-78"/>
          </a:endParaRPr>
        </a:p>
      </dsp:txBody>
      <dsp:txXfrm>
        <a:off x="6842726" y="2364776"/>
        <a:ext cx="5689600" cy="960046"/>
      </dsp:txXfrm>
    </dsp:sp>
    <dsp:sp modelId="{4D6B48C3-23F2-4C11-AABD-68B81C0DF470}">
      <dsp:nvSpPr>
        <dsp:cNvPr id="0" name=""/>
        <dsp:cNvSpPr/>
      </dsp:nvSpPr>
      <dsp:spPr>
        <a:xfrm>
          <a:off x="5887745" y="780546"/>
          <a:ext cx="2536919" cy="8393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2060"/>
              </a:solidFill>
              <a:cs typeface="B Nazanin" panose="00000400000000000000" pitchFamily="2" charset="-78"/>
            </a:rPr>
            <a:t>نسل اول</a:t>
          </a:r>
          <a:endParaRPr lang="fa-IR" sz="2800" kern="1200" dirty="0"/>
        </a:p>
      </dsp:txBody>
      <dsp:txXfrm>
        <a:off x="5887745" y="780546"/>
        <a:ext cx="2536919" cy="839371"/>
      </dsp:txXfrm>
    </dsp:sp>
    <dsp:sp modelId="{92E97504-34DE-47D0-86AA-E5B5A8D34515}">
      <dsp:nvSpPr>
        <dsp:cNvPr id="0" name=""/>
        <dsp:cNvSpPr/>
      </dsp:nvSpPr>
      <dsp:spPr>
        <a:xfrm>
          <a:off x="5878349" y="2233378"/>
          <a:ext cx="2519651" cy="910200"/>
        </a:xfrm>
        <a:prstGeom prst="rect">
          <a:avLst/>
        </a:prstGeom>
        <a:solidFill>
          <a:srgbClr val="99FF99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2060"/>
              </a:solidFill>
              <a:cs typeface="B Nazanin" panose="00000400000000000000" pitchFamily="2" charset="-78"/>
            </a:rPr>
            <a:t>نسل دوم</a:t>
          </a:r>
          <a:endParaRPr lang="fa-IR" sz="2800" kern="1200" dirty="0"/>
        </a:p>
      </dsp:txBody>
      <dsp:txXfrm>
        <a:off x="5878349" y="2233378"/>
        <a:ext cx="2519651" cy="910200"/>
      </dsp:txXfrm>
    </dsp:sp>
    <dsp:sp modelId="{2618EB6A-F2E2-401E-90CB-088DD9A036DB}">
      <dsp:nvSpPr>
        <dsp:cNvPr id="0" name=""/>
        <dsp:cNvSpPr/>
      </dsp:nvSpPr>
      <dsp:spPr>
        <a:xfrm>
          <a:off x="6003124" y="3514921"/>
          <a:ext cx="2331974" cy="834464"/>
        </a:xfrm>
        <a:prstGeom prst="rect">
          <a:avLst/>
        </a:prstGeom>
        <a:solidFill>
          <a:srgbClr val="FFCC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2060"/>
              </a:solidFill>
              <a:cs typeface="B Nazanin" panose="00000400000000000000" pitchFamily="2" charset="-78"/>
            </a:rPr>
            <a:t>نسل سوم</a:t>
          </a:r>
          <a:endParaRPr lang="fa-IR" sz="2800" b="1" kern="1200" dirty="0">
            <a:solidFill>
              <a:srgbClr val="002060"/>
            </a:solidFill>
            <a:cs typeface="B Nazanin" panose="00000400000000000000" pitchFamily="2" charset="-78"/>
          </a:endParaRPr>
        </a:p>
      </dsp:txBody>
      <dsp:txXfrm>
        <a:off x="6003124" y="3514921"/>
        <a:ext cx="2331974" cy="834464"/>
      </dsp:txXfrm>
    </dsp:sp>
    <dsp:sp modelId="{52473CCD-92E2-43BB-9BF3-71495BCBD7CD}">
      <dsp:nvSpPr>
        <dsp:cNvPr id="0" name=""/>
        <dsp:cNvSpPr/>
      </dsp:nvSpPr>
      <dsp:spPr>
        <a:xfrm>
          <a:off x="6079429" y="4632289"/>
          <a:ext cx="2179861" cy="78074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100" kern="1200" dirty="0"/>
        </a:p>
      </dsp:txBody>
      <dsp:txXfrm>
        <a:off x="6079429" y="4632289"/>
        <a:ext cx="2179861" cy="7807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F46385-627E-4B90-AC14-CF3544C4849A}">
      <dsp:nvSpPr>
        <dsp:cNvPr id="0" name=""/>
        <dsp:cNvSpPr/>
      </dsp:nvSpPr>
      <dsp:spPr>
        <a:xfrm>
          <a:off x="8411674" y="2920999"/>
          <a:ext cx="999022" cy="1855198"/>
        </a:xfrm>
        <a:custGeom>
          <a:avLst/>
          <a:gdLst/>
          <a:ahLst/>
          <a:cxnLst/>
          <a:rect l="0" t="0" r="0" b="0"/>
          <a:pathLst>
            <a:path>
              <a:moveTo>
                <a:pt x="999022" y="0"/>
              </a:moveTo>
              <a:lnTo>
                <a:pt x="499511" y="0"/>
              </a:lnTo>
              <a:lnTo>
                <a:pt x="499511" y="1855198"/>
              </a:lnTo>
              <a:lnTo>
                <a:pt x="0" y="185519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700" kern="1200"/>
        </a:p>
      </dsp:txBody>
      <dsp:txXfrm>
        <a:off x="8858508" y="3795921"/>
        <a:ext cx="105354" cy="105354"/>
      </dsp:txXfrm>
    </dsp:sp>
    <dsp:sp modelId="{D1F2ECDD-39B0-4CF8-BABA-F25FE7378E67}">
      <dsp:nvSpPr>
        <dsp:cNvPr id="0" name=""/>
        <dsp:cNvSpPr/>
      </dsp:nvSpPr>
      <dsp:spPr>
        <a:xfrm>
          <a:off x="8426055" y="2920999"/>
          <a:ext cx="984641" cy="608474"/>
        </a:xfrm>
        <a:custGeom>
          <a:avLst/>
          <a:gdLst/>
          <a:ahLst/>
          <a:cxnLst/>
          <a:rect l="0" t="0" r="0" b="0"/>
          <a:pathLst>
            <a:path>
              <a:moveTo>
                <a:pt x="984641" y="0"/>
              </a:moveTo>
              <a:lnTo>
                <a:pt x="492320" y="0"/>
              </a:lnTo>
              <a:lnTo>
                <a:pt x="492320" y="608474"/>
              </a:lnTo>
              <a:lnTo>
                <a:pt x="0" y="60847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>
        <a:off x="8889439" y="3196299"/>
        <a:ext cx="57874" cy="57874"/>
      </dsp:txXfrm>
    </dsp:sp>
    <dsp:sp modelId="{29C2DF4F-A827-4E12-BCA3-4F57BCB0DE12}">
      <dsp:nvSpPr>
        <dsp:cNvPr id="0" name=""/>
        <dsp:cNvSpPr/>
      </dsp:nvSpPr>
      <dsp:spPr>
        <a:xfrm>
          <a:off x="8592218" y="2214380"/>
          <a:ext cx="818478" cy="706618"/>
        </a:xfrm>
        <a:custGeom>
          <a:avLst/>
          <a:gdLst/>
          <a:ahLst/>
          <a:cxnLst/>
          <a:rect l="0" t="0" r="0" b="0"/>
          <a:pathLst>
            <a:path>
              <a:moveTo>
                <a:pt x="818478" y="706618"/>
              </a:moveTo>
              <a:lnTo>
                <a:pt x="409239" y="706618"/>
              </a:lnTo>
              <a:lnTo>
                <a:pt x="409239" y="0"/>
              </a:ln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500" kern="1200"/>
        </a:p>
      </dsp:txBody>
      <dsp:txXfrm>
        <a:off x="8974425" y="2540657"/>
        <a:ext cx="54065" cy="54065"/>
      </dsp:txXfrm>
    </dsp:sp>
    <dsp:sp modelId="{C3AB5A8F-A319-4EEA-9E6E-F26B6DD838CB}">
      <dsp:nvSpPr>
        <dsp:cNvPr id="0" name=""/>
        <dsp:cNvSpPr/>
      </dsp:nvSpPr>
      <dsp:spPr>
        <a:xfrm>
          <a:off x="8619596" y="965686"/>
          <a:ext cx="791100" cy="1955312"/>
        </a:xfrm>
        <a:custGeom>
          <a:avLst/>
          <a:gdLst/>
          <a:ahLst/>
          <a:cxnLst/>
          <a:rect l="0" t="0" r="0" b="0"/>
          <a:pathLst>
            <a:path>
              <a:moveTo>
                <a:pt x="791100" y="1955312"/>
              </a:moveTo>
              <a:lnTo>
                <a:pt x="395550" y="1955312"/>
              </a:lnTo>
              <a:lnTo>
                <a:pt x="395550" y="0"/>
              </a:ln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700" kern="1200"/>
        </a:p>
      </dsp:txBody>
      <dsp:txXfrm>
        <a:off x="8962414" y="1890611"/>
        <a:ext cx="105464" cy="105464"/>
      </dsp:txXfrm>
    </dsp:sp>
    <dsp:sp modelId="{4184EF66-9123-420B-97CA-5405E5D8F37A}">
      <dsp:nvSpPr>
        <dsp:cNvPr id="0" name=""/>
        <dsp:cNvSpPr/>
      </dsp:nvSpPr>
      <dsp:spPr>
        <a:xfrm rot="5400000">
          <a:off x="6879056" y="2531640"/>
          <a:ext cx="5841999" cy="7787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2060"/>
              </a:solidFill>
              <a:cs typeface="B Nazanin" panose="00000400000000000000" pitchFamily="2" charset="-78"/>
            </a:rPr>
            <a:t>نسل های نرم افزارهای کتابخانه ای </a:t>
          </a:r>
          <a:endParaRPr lang="fa-IR" sz="2800" b="1" kern="1200" dirty="0">
            <a:solidFill>
              <a:srgbClr val="002060"/>
            </a:solidFill>
            <a:cs typeface="B Nazanin" panose="00000400000000000000" pitchFamily="2" charset="-78"/>
          </a:endParaRPr>
        </a:p>
      </dsp:txBody>
      <dsp:txXfrm>
        <a:off x="6879056" y="2531640"/>
        <a:ext cx="5841999" cy="778717"/>
      </dsp:txXfrm>
    </dsp:sp>
    <dsp:sp modelId="{4D6B48C3-23F2-4C11-AABD-68B81C0DF470}">
      <dsp:nvSpPr>
        <dsp:cNvPr id="0" name=""/>
        <dsp:cNvSpPr/>
      </dsp:nvSpPr>
      <dsp:spPr>
        <a:xfrm>
          <a:off x="6014724" y="534759"/>
          <a:ext cx="2604872" cy="86185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2060"/>
              </a:solidFill>
              <a:cs typeface="B Nazanin" panose="00000400000000000000" pitchFamily="2" charset="-78"/>
            </a:rPr>
            <a:t>نسل اول</a:t>
          </a:r>
          <a:endParaRPr lang="fa-IR" sz="2800" kern="1200" dirty="0"/>
        </a:p>
      </dsp:txBody>
      <dsp:txXfrm>
        <a:off x="6014724" y="534759"/>
        <a:ext cx="2604872" cy="861854"/>
      </dsp:txXfrm>
    </dsp:sp>
    <dsp:sp modelId="{92E97504-34DE-47D0-86AA-E5B5A8D34515}">
      <dsp:nvSpPr>
        <dsp:cNvPr id="0" name=""/>
        <dsp:cNvSpPr/>
      </dsp:nvSpPr>
      <dsp:spPr>
        <a:xfrm>
          <a:off x="6005076" y="1747090"/>
          <a:ext cx="2587141" cy="934580"/>
        </a:xfrm>
        <a:prstGeom prst="rect">
          <a:avLst/>
        </a:prstGeom>
        <a:solidFill>
          <a:srgbClr val="99FF99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2060"/>
              </a:solidFill>
              <a:cs typeface="B Nazanin" panose="00000400000000000000" pitchFamily="2" charset="-78"/>
            </a:rPr>
            <a:t>نسل دوم</a:t>
          </a:r>
          <a:endParaRPr lang="fa-IR" sz="2800" kern="1200" dirty="0"/>
        </a:p>
      </dsp:txBody>
      <dsp:txXfrm>
        <a:off x="6005076" y="1747090"/>
        <a:ext cx="2587141" cy="934580"/>
      </dsp:txXfrm>
    </dsp:sp>
    <dsp:sp modelId="{2618EB6A-F2E2-401E-90CB-088DD9A036DB}">
      <dsp:nvSpPr>
        <dsp:cNvPr id="0" name=""/>
        <dsp:cNvSpPr/>
      </dsp:nvSpPr>
      <dsp:spPr>
        <a:xfrm>
          <a:off x="5907432" y="3101065"/>
          <a:ext cx="2518623" cy="856815"/>
        </a:xfrm>
        <a:prstGeom prst="rect">
          <a:avLst/>
        </a:prstGeom>
        <a:solidFill>
          <a:srgbClr val="FFCC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2060"/>
              </a:solidFill>
              <a:cs typeface="B Nazanin" panose="00000400000000000000" pitchFamily="2" charset="-78"/>
            </a:rPr>
            <a:t>نسل سوم</a:t>
          </a:r>
          <a:endParaRPr lang="fa-IR" sz="2800" b="1" kern="1200" dirty="0">
            <a:solidFill>
              <a:srgbClr val="002060"/>
            </a:solidFill>
            <a:cs typeface="B Nazanin" panose="00000400000000000000" pitchFamily="2" charset="-78"/>
          </a:endParaRPr>
        </a:p>
      </dsp:txBody>
      <dsp:txXfrm>
        <a:off x="5907432" y="3101065"/>
        <a:ext cx="2518623" cy="856815"/>
      </dsp:txXfrm>
    </dsp:sp>
    <dsp:sp modelId="{52473CCD-92E2-43BB-9BF3-71495BCBD7CD}">
      <dsp:nvSpPr>
        <dsp:cNvPr id="0" name=""/>
        <dsp:cNvSpPr/>
      </dsp:nvSpPr>
      <dsp:spPr>
        <a:xfrm>
          <a:off x="5943439" y="4375367"/>
          <a:ext cx="2468235" cy="80166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rgbClr val="002060"/>
              </a:solidFill>
              <a:cs typeface="B Nazanin" panose="00000400000000000000" pitchFamily="2" charset="-78"/>
            </a:rPr>
            <a:t>نسل چهارم</a:t>
          </a:r>
          <a:endParaRPr lang="fa-IR" sz="2800" b="1" kern="1200" dirty="0">
            <a:solidFill>
              <a:srgbClr val="002060"/>
            </a:solidFill>
            <a:cs typeface="B Nazanin" panose="00000400000000000000" pitchFamily="2" charset="-78"/>
          </a:endParaRPr>
        </a:p>
      </dsp:txBody>
      <dsp:txXfrm>
        <a:off x="5943439" y="4375367"/>
        <a:ext cx="2468235" cy="8016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28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9/1/2019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9/1/2019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9/1/2019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r" rtl="1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11200" y="3657600"/>
            <a:ext cx="10472928" cy="3784600"/>
          </a:xfrm>
        </p:spPr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rgbClr val="00206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cs typeface="B Davat" panose="00000400000000000000"/>
              </a:rPr>
              <a:t>نرم افزارهای کتابخانه ای </a:t>
            </a:r>
          </a:p>
          <a:p>
            <a:pPr algn="ctr"/>
            <a:r>
              <a:rPr lang="fa-IR" sz="3600" dirty="0" smtClean="0">
                <a:solidFill>
                  <a:srgbClr val="00206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cs typeface="B Davat" panose="00000400000000000000"/>
              </a:rPr>
              <a:t>رقیه علیزاده </a:t>
            </a:r>
          </a:p>
          <a:p>
            <a:pPr algn="ctr"/>
            <a:r>
              <a:rPr lang="fa-IR" sz="2400" dirty="0" smtClean="0">
                <a:solidFill>
                  <a:srgbClr val="00206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cs typeface="B Davat" panose="00000400000000000000"/>
              </a:rPr>
              <a:t>کتابدار دانشکده پزشکی</a:t>
            </a:r>
          </a:p>
          <a:p>
            <a:pPr algn="ctr"/>
            <a:r>
              <a:rPr lang="fa-IR" sz="2400" dirty="0" smtClean="0">
                <a:solidFill>
                  <a:srgbClr val="00206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cs typeface="B Davat" panose="00000400000000000000"/>
              </a:rPr>
              <a:t>دانشگاه علوم پزشکی و خدمات بهداشتی درمانی البرز</a:t>
            </a:r>
            <a:endParaRPr lang="en-US" sz="2400" dirty="0">
              <a:solidFill>
                <a:srgbClr val="00206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cs typeface="B Davat" panose="0000040000000000000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17777" y="1600795"/>
            <a:ext cx="5259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a-IR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بسم الله الرحمن الرحیم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0203" y="676275"/>
            <a:ext cx="184785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917268"/>
              </p:ext>
            </p:extLst>
          </p:nvPr>
        </p:nvGraphicFramePr>
        <p:xfrm>
          <a:off x="673100" y="787400"/>
          <a:ext cx="10972800" cy="5841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9700" y="3124200"/>
            <a:ext cx="5575300" cy="34163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نرم‌افزارهاي داراي رابط كاربر گرافيكي ناميده مي </a:t>
            </a:r>
            <a:r>
              <a:rPr lang="fa-IR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شوند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استفاده از نمادهاي تصويري و موشواره ، </a:t>
            </a:r>
            <a:r>
              <a:rPr lang="fa-IR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نوارپيمايش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قابليت‌هاي جستجو نيز </a:t>
            </a:r>
            <a:r>
              <a:rPr lang="fa-IR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به </a:t>
            </a: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شيوه‌اي جديد افزايش يافته است </a:t>
            </a:r>
            <a:endParaRPr lang="fa-IR" b="1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جستجوي </a:t>
            </a: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فرامتني در شناسه‌هاي مهم </a:t>
            </a:r>
            <a:r>
              <a:rPr lang="fa-IR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را </a:t>
            </a: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فراهم كرده است</a:t>
            </a:r>
            <a:r>
              <a:rPr lang="fa-IR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امكان جستجوي همزمان در چند پايگاه و يا فهرست متعلق به كتابخانه‌هاي </a:t>
            </a:r>
            <a:r>
              <a:rPr lang="fa-IR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مختلف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امكان ايجاد خدمات امانت بين كتابخانه‌اي و تحويل مدرك نيز در دسترس كتابداران قرار گرفته </a:t>
            </a:r>
            <a:endParaRPr lang="fa-IR" b="1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ight Arrow 5"/>
          <p:cNvSpPr/>
          <p:nvPr/>
        </p:nvSpPr>
        <p:spPr>
          <a:xfrm rot="10800000">
            <a:off x="5816600" y="5530165"/>
            <a:ext cx="546100" cy="28369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7447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07188"/>
            <a:ext cx="10972800" cy="1143000"/>
          </a:xfrm>
        </p:spPr>
        <p:txBody>
          <a:bodyPr>
            <a:normAutofit/>
          </a:bodyPr>
          <a:lstStyle/>
          <a:p>
            <a:pPr algn="r"/>
            <a:r>
              <a:rPr lang="fa-IR" sz="240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تاریخچه نرم افزارهای کتابخانه ای در ایران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36700"/>
            <a:ext cx="10972800" cy="5156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در ایران اولین حرکت­ها برای استفاده از رایانه در کتابخانه­ها در دهه 1350 صورت </a:t>
            </a:r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گرفت.</a:t>
            </a:r>
          </a:p>
          <a:p>
            <a:pPr algn="just">
              <a:lnSpc>
                <a:spcPct val="150000"/>
              </a:lnSpc>
            </a:pP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در دهه 1360 </a:t>
            </a:r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این </a:t>
            </a: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امر عمومیت بیشتری یافت، دانشگاه امام حسین (ع) اولین مرکزی بود که کتابخانه خود را به رایانه مجهز </a:t>
            </a:r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کرد.</a:t>
            </a:r>
          </a:p>
          <a:p>
            <a:pPr algn="just">
              <a:lnSpc>
                <a:spcPct val="150000"/>
              </a:lnSpc>
            </a:pP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در سال 1367 از نرم افزار </a:t>
            </a:r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کتابخانه ای </a:t>
            </a: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سی. دی . اس / آی. سیس برای سازماندهی کتاب های انگلیسی زبان </a:t>
            </a:r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استفاده </a:t>
            </a: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شد </a:t>
            </a:r>
            <a:endParaRPr lang="fa-IR" sz="2000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همزمان تعدادی از نرم افزارهای </a:t>
            </a:r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کتابخانه ای </a:t>
            </a: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از قبیل برنا، کتابدار، کوربیس و ... طراحی </a:t>
            </a:r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شدند</a:t>
            </a:r>
          </a:p>
          <a:p>
            <a:pPr algn="just">
              <a:lnSpc>
                <a:spcPct val="150000"/>
              </a:lnSpc>
            </a:pP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بین سال های 1369 تا 1371 تعدادی نرم افزار کتابخانه ای تولید شدند که بسیاری از مشکلات نرم افزارهای قبلی را بر طرف کردند </a:t>
            </a:r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مانند </a:t>
            </a: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نرم افزار نوسا، پارس آذرخش که براساس نرم افزار سی. دی اس/ آی.سیس طراحی شده بودند </a:t>
            </a:r>
            <a:endParaRPr lang="fa-IR" sz="2000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نسخه های ویندوز آن ها نیز از سال 1379 تا 1381 به بازار عرضه شدند</a:t>
            </a:r>
          </a:p>
        </p:txBody>
      </p:sp>
    </p:spTree>
    <p:extLst>
      <p:ext uri="{BB962C8B-B14F-4D97-AF65-F5344CB8AC3E}">
        <p14:creationId xmlns:p14="http://schemas.microsoft.com/office/powerpoint/2010/main" val="254261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-549499" y="788944"/>
          <a:ext cx="109728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74436" y="4419691"/>
            <a:ext cx="7617572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600" dirty="0" smtClean="0">
                <a:solidFill>
                  <a:srgbClr val="002060"/>
                </a:solidFill>
                <a:cs typeface="B Nazanin" pitchFamily="2" charset="-78"/>
              </a:rPr>
              <a:t>هر </a:t>
            </a:r>
            <a:r>
              <a:rPr lang="fa-IR" sz="1600" dirty="0">
                <a:solidFill>
                  <a:srgbClr val="002060"/>
                </a:solidFill>
                <a:cs typeface="B Nazanin" pitchFamily="2" charset="-78"/>
              </a:rPr>
              <a:t>کتاب یا مدرک را بتوان با حداقل اطلاعات کتابشناختی جستجو کرده </a:t>
            </a:r>
            <a:r>
              <a:rPr lang="fa-IR" sz="1600" dirty="0" smtClean="0">
                <a:solidFill>
                  <a:srgbClr val="002060"/>
                </a:solidFill>
                <a:cs typeface="B Nazanin" pitchFamily="2" charset="-78"/>
              </a:rPr>
              <a:t>و</a:t>
            </a:r>
          </a:p>
          <a:p>
            <a:pPr algn="r" rtl="1">
              <a:lnSpc>
                <a:spcPct val="150000"/>
              </a:lnSpc>
            </a:pPr>
            <a:r>
              <a:rPr lang="fa-IR" sz="1600" dirty="0" smtClean="0">
                <a:solidFill>
                  <a:srgbClr val="002060"/>
                </a:solidFill>
                <a:cs typeface="B Nazanin" pitchFamily="2" charset="-78"/>
              </a:rPr>
              <a:t> </a:t>
            </a:r>
            <a:r>
              <a:rPr lang="fa-IR" sz="1600" dirty="0">
                <a:solidFill>
                  <a:srgbClr val="002060"/>
                </a:solidFill>
                <a:cs typeface="B Nazanin" pitchFamily="2" charset="-78"/>
              </a:rPr>
              <a:t>وضعیت سفارش آن را مشخص کرد. </a:t>
            </a:r>
            <a:endParaRPr lang="fa-IR" sz="1600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1600" dirty="0" smtClean="0">
                <a:solidFill>
                  <a:srgbClr val="002060"/>
                </a:solidFill>
                <a:cs typeface="B Nazanin" pitchFamily="2" charset="-78"/>
              </a:rPr>
              <a:t>کلیه پیگیری </a:t>
            </a:r>
            <a:r>
              <a:rPr lang="fa-IR" sz="1600" dirty="0">
                <a:solidFill>
                  <a:srgbClr val="002060"/>
                </a:solidFill>
                <a:cs typeface="B Nazanin" pitchFamily="2" charset="-78"/>
              </a:rPr>
              <a:t>ها را بتوان با مدت پیش فرض پس از </a:t>
            </a:r>
            <a:r>
              <a:rPr lang="fa-IR" sz="1600" dirty="0" smtClean="0">
                <a:solidFill>
                  <a:srgbClr val="002060"/>
                </a:solidFill>
                <a:cs typeface="B Nazanin" pitchFamily="2" charset="-78"/>
              </a:rPr>
              <a:t>سفارش به </a:t>
            </a:r>
            <a:r>
              <a:rPr lang="fa-IR" sz="1600" dirty="0">
                <a:solidFill>
                  <a:srgbClr val="002060"/>
                </a:solidFill>
                <a:cs typeface="B Nazanin" pitchFamily="2" charset="-78"/>
              </a:rPr>
              <a:t>طور خودکار انجام داد. </a:t>
            </a:r>
          </a:p>
          <a:p>
            <a:pPr algn="r" rtl="1">
              <a:lnSpc>
                <a:spcPct val="150000"/>
              </a:lnSpc>
            </a:pPr>
            <a:r>
              <a:rPr lang="fa-IR" sz="1600" dirty="0" smtClean="0">
                <a:solidFill>
                  <a:srgbClr val="002060"/>
                </a:solidFill>
                <a:cs typeface="B Nazanin" pitchFamily="2" charset="-78"/>
              </a:rPr>
              <a:t>کلیه </a:t>
            </a:r>
            <a:r>
              <a:rPr lang="fa-IR" sz="1600" dirty="0">
                <a:solidFill>
                  <a:srgbClr val="002060"/>
                </a:solidFill>
                <a:cs typeface="B Nazanin" pitchFamily="2" charset="-78"/>
              </a:rPr>
              <a:t>مکاتبات با ناشران، کارگزاران و سازمان ها را بتوان با کامپیوتر انجام داد و سابقه هر یک </a:t>
            </a:r>
            <a:r>
              <a:rPr lang="fa-IR" sz="1600" dirty="0" smtClean="0">
                <a:solidFill>
                  <a:srgbClr val="002060"/>
                </a:solidFill>
                <a:cs typeface="B Nazanin" pitchFamily="2" charset="-78"/>
              </a:rPr>
              <a:t>رانگهداری کرد.</a:t>
            </a:r>
          </a:p>
          <a:p>
            <a:pPr algn="r" rtl="1">
              <a:lnSpc>
                <a:spcPct val="150000"/>
              </a:lnSpc>
            </a:pPr>
            <a:r>
              <a:rPr lang="fa-IR" sz="1600" dirty="0" smtClean="0">
                <a:solidFill>
                  <a:srgbClr val="002060"/>
                </a:solidFill>
                <a:cs typeface="B Nazanin" pitchFamily="2" charset="-78"/>
              </a:rPr>
              <a:t>نظام </a:t>
            </a:r>
            <a:r>
              <a:rPr lang="fa-IR" sz="1600" dirty="0">
                <a:solidFill>
                  <a:srgbClr val="002060"/>
                </a:solidFill>
                <a:cs typeface="B Nazanin" pitchFamily="2" charset="-78"/>
              </a:rPr>
              <a:t>باید بتواند در هر زمان گزارش کاملی از وضعیت موجود یا گذشته بخش سفارشات ارائه دهد. </a:t>
            </a:r>
          </a:p>
        </p:txBody>
      </p:sp>
      <p:grpSp>
        <p:nvGrpSpPr>
          <p:cNvPr id="7" name="Diagram group"/>
          <p:cNvGrpSpPr/>
          <p:nvPr/>
        </p:nvGrpSpPr>
        <p:grpSpPr>
          <a:xfrm rot="14961351">
            <a:off x="8793207" y="3964166"/>
            <a:ext cx="725270" cy="532670"/>
            <a:chOff x="6572627" y="3107735"/>
            <a:chExt cx="1657338" cy="532670"/>
          </a:xfrm>
          <a:scene3d>
            <a:camera prst="perspectiveRelaxed">
              <a:rot lat="19149996" lon="20104178" rev="1577324"/>
            </a:camera>
            <a:lightRig rig="soft" dir="t"/>
            <a:backdrop>
              <a:anchor x="0" y="0" z="-210000"/>
              <a:norm dx="0" dy="0" dz="914400"/>
              <a:up dx="0" dy="914400" dz="0"/>
            </a:backdrop>
          </a:scene3d>
        </p:grpSpPr>
        <p:sp>
          <p:nvSpPr>
            <p:cNvPr id="8" name="Left Arrow 7"/>
            <p:cNvSpPr/>
            <p:nvPr/>
          </p:nvSpPr>
          <p:spPr>
            <a:xfrm rot="31219">
              <a:off x="6572627" y="3107735"/>
              <a:ext cx="1657338" cy="53267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sp3d z="-227350" prstMaterial="matte"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5313054"/>
                <a:satOff val="-2284"/>
                <a:lumOff val="-10588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83713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935163"/>
          <a:ext cx="109728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65172" y="862884"/>
            <a:ext cx="8049297" cy="1453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just" rtl="1">
              <a:lnSpc>
                <a:spcPct val="107000"/>
              </a:lnSpc>
              <a:spcAft>
                <a:spcPts val="800"/>
              </a:spcAft>
            </a:pPr>
            <a:r>
              <a:rPr lang="fa-IR" sz="1600" dirty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وارد کردن اطلاعات کتابشناختی برای هر اثر که بطور بنیادی فهرست نویسی می شود به آسانی قابل انجام باشد. </a:t>
            </a:r>
            <a:endParaRPr lang="fa-IR" sz="1600" dirty="0" smtClean="0">
              <a:solidFill>
                <a:srgbClr val="002060"/>
              </a:solidFill>
              <a:latin typeface="Calibri"/>
              <a:ea typeface="Calibri"/>
              <a:cs typeface="B Nazanin" pitchFamily="2" charset="-78"/>
            </a:endParaRPr>
          </a:p>
          <a:p>
            <a:pPr lvl="0" algn="just" rtl="1">
              <a:lnSpc>
                <a:spcPct val="107000"/>
              </a:lnSpc>
              <a:spcAft>
                <a:spcPts val="800"/>
              </a:spcAft>
            </a:pPr>
            <a:r>
              <a:rPr lang="fa-IR" sz="1600" dirty="0" smtClean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نرم </a:t>
            </a:r>
            <a:r>
              <a:rPr lang="fa-IR" sz="1600" dirty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افزار باید قابلیت ورود همزمان دو یا چند زبان را در مورد هر پیشینه داشته </a:t>
            </a:r>
            <a:r>
              <a:rPr lang="fa-IR" sz="1600" dirty="0" smtClean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باشد</a:t>
            </a:r>
          </a:p>
          <a:p>
            <a:pPr lvl="0" algn="just" rtl="1">
              <a:lnSpc>
                <a:spcPct val="107000"/>
              </a:lnSpc>
              <a:spcAft>
                <a:spcPts val="800"/>
              </a:spcAft>
            </a:pPr>
            <a:r>
              <a:rPr lang="fa-IR" sz="1600" dirty="0" smtClean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نظام </a:t>
            </a:r>
            <a:r>
              <a:rPr lang="fa-IR" sz="1600" dirty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باید قابلیت تهیه برچسب های میله ای ( لیبل) را جهت الصاق بر عطف یا جلد کتاب در بر داشته </a:t>
            </a:r>
            <a:r>
              <a:rPr lang="fa-IR" sz="1600" dirty="0" smtClean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باشد </a:t>
            </a:r>
          </a:p>
          <a:p>
            <a:pPr lvl="0" algn="just" rtl="1">
              <a:lnSpc>
                <a:spcPct val="107000"/>
              </a:lnSpc>
              <a:spcAft>
                <a:spcPts val="800"/>
              </a:spcAft>
            </a:pPr>
            <a:r>
              <a:rPr lang="fa-IR" sz="1600" dirty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ورود اطلاعات در نظام، اصلاح یا حذف اطلاعات به سادگی و سرعت برای کتابداران مبتدی قابل انجام باشد </a:t>
            </a:r>
            <a:endParaRPr lang="en-US" sz="1600" dirty="0">
              <a:solidFill>
                <a:srgbClr val="002060"/>
              </a:solidFill>
              <a:effectLst/>
              <a:latin typeface="Calibri"/>
              <a:ea typeface="Calibri"/>
              <a:cs typeface="B Nazanin" pitchFamily="2" charset="-78"/>
            </a:endParaRPr>
          </a:p>
        </p:txBody>
      </p:sp>
      <p:grpSp>
        <p:nvGrpSpPr>
          <p:cNvPr id="7" name="Diagram group"/>
          <p:cNvGrpSpPr/>
          <p:nvPr/>
        </p:nvGrpSpPr>
        <p:grpSpPr>
          <a:xfrm rot="9476028">
            <a:off x="7569922" y="2481438"/>
            <a:ext cx="984411" cy="555451"/>
            <a:chOff x="6030307" y="1729682"/>
            <a:chExt cx="1616216" cy="532670"/>
          </a:xfrm>
          <a:scene3d>
            <a:camera prst="perspectiveRelaxed">
              <a:rot lat="19149996" lon="20104178" rev="1577324"/>
            </a:camera>
            <a:lightRig rig="soft" dir="t"/>
            <a:backdrop>
              <a:anchor x="0" y="0" z="-210000"/>
              <a:norm dx="0" dy="0" dz="914400"/>
              <a:up dx="0" dy="914400" dz="0"/>
            </a:backdrop>
          </a:scene3d>
        </p:grpSpPr>
        <p:sp>
          <p:nvSpPr>
            <p:cNvPr id="8" name="Left Arrow 7"/>
            <p:cNvSpPr/>
            <p:nvPr/>
          </p:nvSpPr>
          <p:spPr>
            <a:xfrm rot="19000973">
              <a:off x="6030307" y="1729682"/>
              <a:ext cx="1616216" cy="53267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CCECFF"/>
            </a:solidFill>
            <a:sp3d z="-227350" prstMaterial="matte"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3984791"/>
                <a:satOff val="-1713"/>
                <a:lumOff val="-7941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58888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219200" y="2059295"/>
          <a:ext cx="109728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437881" y="931371"/>
            <a:ext cx="7225048" cy="1453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just" rtl="1">
              <a:lnSpc>
                <a:spcPct val="107000"/>
              </a:lnSpc>
              <a:spcAft>
                <a:spcPts val="800"/>
              </a:spcAft>
            </a:pPr>
            <a:r>
              <a:rPr lang="fa-IR" sz="1600" dirty="0" smtClean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با </a:t>
            </a:r>
            <a:r>
              <a:rPr lang="fa-IR" sz="1600" dirty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دادن حداقل اطلاعات بتوان مطالب مورد نظر را بازیابی </a:t>
            </a:r>
            <a:r>
              <a:rPr lang="fa-IR" sz="1600" dirty="0" smtClean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کرد</a:t>
            </a:r>
          </a:p>
          <a:p>
            <a:pPr lvl="0" algn="just" rtl="1">
              <a:lnSpc>
                <a:spcPct val="107000"/>
              </a:lnSpc>
              <a:spcAft>
                <a:spcPts val="800"/>
              </a:spcAft>
            </a:pPr>
            <a:r>
              <a:rPr lang="fa-IR" sz="1600" dirty="0" smtClean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شیوه </a:t>
            </a:r>
            <a:r>
              <a:rPr lang="fa-IR" sz="1600" dirty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نمایش اطلاعات بر صفحه پایانه بسیار ساده و قابل درک </a:t>
            </a:r>
            <a:r>
              <a:rPr lang="fa-IR" sz="1600" dirty="0" smtClean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باشد</a:t>
            </a:r>
          </a:p>
          <a:p>
            <a:pPr lvl="0" algn="just" rtl="1">
              <a:lnSpc>
                <a:spcPct val="107000"/>
              </a:lnSpc>
              <a:spcAft>
                <a:spcPts val="800"/>
              </a:spcAft>
            </a:pPr>
            <a:r>
              <a:rPr lang="fa-IR" sz="1600" dirty="0" smtClean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در فهرست پیوسته تعداد نقاط بازیابی با به اصطلا</a:t>
            </a:r>
            <a:r>
              <a:rPr lang="fa-IR" sz="1600" dirty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ح</a:t>
            </a:r>
            <a:r>
              <a:rPr lang="fa-IR" sz="1600" dirty="0" smtClean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 نقاط دستیابی باید به مراتب بیش از نظام دستی باشد</a:t>
            </a:r>
          </a:p>
          <a:p>
            <a:pPr lvl="0" algn="just" rtl="1">
              <a:lnSpc>
                <a:spcPct val="107000"/>
              </a:lnSpc>
              <a:spcAft>
                <a:spcPts val="800"/>
              </a:spcAft>
            </a:pPr>
            <a:r>
              <a:rPr lang="fa-IR" sz="1600" dirty="0" smtClean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برای </a:t>
            </a:r>
            <a:r>
              <a:rPr lang="fa-IR" sz="1600" dirty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اخص کردن دسترسی موضوعی باید بتوان از عملگرهای بول مثل </a:t>
            </a:r>
            <a:r>
              <a:rPr lang="en-US" sz="1600" dirty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AND, OR, NOT</a:t>
            </a:r>
            <a:r>
              <a:rPr lang="fa-IR" sz="1600" dirty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 استفاده کرد. </a:t>
            </a:r>
            <a:endParaRPr lang="en-US" sz="1600" dirty="0">
              <a:solidFill>
                <a:srgbClr val="002060"/>
              </a:solidFill>
              <a:effectLst/>
              <a:latin typeface="Calibri"/>
              <a:ea typeface="Calibri"/>
              <a:cs typeface="Arial"/>
            </a:endParaRPr>
          </a:p>
        </p:txBody>
      </p:sp>
      <p:grpSp>
        <p:nvGrpSpPr>
          <p:cNvPr id="6" name="Diagram group"/>
          <p:cNvGrpSpPr/>
          <p:nvPr/>
        </p:nvGrpSpPr>
        <p:grpSpPr>
          <a:xfrm rot="11313862">
            <a:off x="5716547" y="2348664"/>
            <a:ext cx="370866" cy="719151"/>
            <a:chOff x="5194385" y="637638"/>
            <a:chExt cx="532670" cy="1549127"/>
          </a:xfrm>
          <a:scene3d>
            <a:camera prst="perspectiveRelaxed">
              <a:rot lat="19149996" lon="20104178" rev="1577324"/>
            </a:camera>
            <a:lightRig rig="soft" dir="t"/>
            <a:backdrop>
              <a:anchor x="0" y="0" z="-210000"/>
              <a:norm dx="0" dy="0" dz="914400"/>
              <a:up dx="0" dy="914400" dz="0"/>
            </a:backdrop>
          </a:scene3d>
        </p:grpSpPr>
        <p:sp>
          <p:nvSpPr>
            <p:cNvPr id="7" name="Left Arrow 6"/>
            <p:cNvSpPr/>
            <p:nvPr/>
          </p:nvSpPr>
          <p:spPr>
            <a:xfrm rot="16313992">
              <a:off x="4686156" y="1145867"/>
              <a:ext cx="1549127" cy="53267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FFFF00"/>
            </a:solidFill>
            <a:sp3d z="-227350" prstMaterial="matte"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656527"/>
                <a:satOff val="-1142"/>
                <a:lumOff val="-5294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17590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369454" y="1960921"/>
          <a:ext cx="109728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321972" y="1022291"/>
            <a:ext cx="7765961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600" dirty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بایگانی این بخش باید شامل اطلاعات کامل درباره اعضاء، مواد کتابخانه ،تعداد هر یک از مواد و وضعیت جاری </a:t>
            </a:r>
            <a:r>
              <a:rPr lang="fa-IR" sz="1600" dirty="0" smtClean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باشد</a:t>
            </a:r>
          </a:p>
          <a:p>
            <a:pPr algn="r" rtl="1">
              <a:lnSpc>
                <a:spcPct val="150000"/>
              </a:lnSpc>
            </a:pPr>
            <a:r>
              <a:rPr lang="fa-IR" sz="1600" dirty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نظام باید امکان صدور برگه دیرکرد یا اخطار و صورت وضعیت اعضاء را داشته </a:t>
            </a:r>
            <a:r>
              <a:rPr lang="fa-IR" sz="1600" dirty="0" smtClean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باشد</a:t>
            </a:r>
          </a:p>
          <a:p>
            <a:pPr algn="r" rtl="1">
              <a:lnSpc>
                <a:spcPct val="150000"/>
              </a:lnSpc>
            </a:pPr>
            <a:r>
              <a:rPr lang="fa-IR" sz="1600" dirty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امانت مواد کتابخانه باید به آسانی و با سرعت قابل انجام باشد. </a:t>
            </a:r>
            <a:endParaRPr lang="fa-IR" sz="1600" dirty="0" smtClean="0">
              <a:solidFill>
                <a:srgbClr val="002060"/>
              </a:solidFill>
              <a:latin typeface="Calibri"/>
              <a:ea typeface="Calibri"/>
              <a:cs typeface="B Nazanin"/>
            </a:endParaRPr>
          </a:p>
          <a:p>
            <a:pPr algn="r" rtl="1">
              <a:lnSpc>
                <a:spcPct val="150000"/>
              </a:lnSpc>
            </a:pPr>
            <a:r>
              <a:rPr lang="fa-IR" sz="1600" dirty="0">
                <a:solidFill>
                  <a:srgbClr val="002060"/>
                </a:solidFill>
                <a:latin typeface="Calibri"/>
                <a:ea typeface="Calibri"/>
                <a:cs typeface="B Nazanin"/>
              </a:rPr>
              <a:t>نظام تقویمی (روز، ماه ، سال و نیز ساعت و دقیقه) باید به طور دقیق در نظام فعال باشد و سابقه هر کارکرد را ثبت کند</a:t>
            </a:r>
            <a:endParaRPr lang="en-US" sz="1600" dirty="0" err="1" smtClean="0">
              <a:cs typeface="B Nazanin" pitchFamily="2" charset="-78"/>
            </a:endParaRPr>
          </a:p>
        </p:txBody>
      </p:sp>
      <p:grpSp>
        <p:nvGrpSpPr>
          <p:cNvPr id="6" name="Diagram group"/>
          <p:cNvGrpSpPr/>
          <p:nvPr/>
        </p:nvGrpSpPr>
        <p:grpSpPr>
          <a:xfrm rot="13909437">
            <a:off x="4239026" y="2519780"/>
            <a:ext cx="613979" cy="867971"/>
            <a:chOff x="3686846" y="1022590"/>
            <a:chExt cx="532670" cy="1744230"/>
          </a:xfrm>
          <a:scene3d>
            <a:camera prst="perspectiveRelaxed">
              <a:rot lat="19149996" lon="20104178" rev="1577324"/>
            </a:camera>
            <a:lightRig rig="soft" dir="t"/>
            <a:backdrop>
              <a:anchor x="0" y="0" z="-210000"/>
              <a:norm dx="0" dy="0" dz="914400"/>
              <a:up dx="0" dy="914400" dz="0"/>
            </a:backdrop>
          </a:scene3d>
        </p:grpSpPr>
        <p:sp>
          <p:nvSpPr>
            <p:cNvPr id="7" name="Left Arrow 6"/>
            <p:cNvSpPr/>
            <p:nvPr/>
          </p:nvSpPr>
          <p:spPr>
            <a:xfrm rot="13521413">
              <a:off x="3081066" y="1628370"/>
              <a:ext cx="1744230" cy="53267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CCCCFF"/>
            </a:solidFill>
            <a:sp3d z="-227350" prstMaterial="matte"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328264"/>
                <a:satOff val="-571"/>
                <a:lumOff val="-2647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380596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052034" y="1651828"/>
          <a:ext cx="109728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5774" y="1431235"/>
            <a:ext cx="3949148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1600" dirty="0" smtClean="0">
                <a:solidFill>
                  <a:srgbClr val="002060"/>
                </a:solidFill>
                <a:cs typeface="B Nazanin" pitchFamily="2" charset="-78"/>
              </a:rPr>
              <a:t>مشخصات </a:t>
            </a:r>
            <a:r>
              <a:rPr lang="fa-IR" sz="1600" dirty="0">
                <a:solidFill>
                  <a:srgbClr val="002060"/>
                </a:solidFill>
                <a:cs typeface="B Nazanin" pitchFamily="2" charset="-78"/>
              </a:rPr>
              <a:t>کامل هر نشریه را با اطلاعاتی بسیار فراتر از اطلاعات برگه های کاردکس در نظام وارد </a:t>
            </a:r>
            <a:r>
              <a:rPr lang="fa-IR" sz="1600" dirty="0" smtClean="0">
                <a:solidFill>
                  <a:srgbClr val="002060"/>
                </a:solidFill>
                <a:cs typeface="B Nazanin" pitchFamily="2" charset="-78"/>
              </a:rPr>
              <a:t>کند</a:t>
            </a:r>
          </a:p>
          <a:p>
            <a:pPr algn="just" rtl="1">
              <a:lnSpc>
                <a:spcPct val="150000"/>
              </a:lnSpc>
            </a:pPr>
            <a:r>
              <a:rPr lang="fa-IR" sz="1600" dirty="0" smtClean="0">
                <a:solidFill>
                  <a:srgbClr val="002060"/>
                </a:solidFill>
                <a:cs typeface="B Nazanin" pitchFamily="2" charset="-78"/>
              </a:rPr>
              <a:t>انجام </a:t>
            </a:r>
            <a:r>
              <a:rPr lang="fa-IR" sz="1600" dirty="0">
                <a:solidFill>
                  <a:srgbClr val="002060"/>
                </a:solidFill>
                <a:cs typeface="B Nazanin" pitchFamily="2" charset="-78"/>
              </a:rPr>
              <a:t>امور مربوط به اشتراک جدید و مکاتبات آن را بتوان به طور خودکار انجام داد. </a:t>
            </a:r>
            <a:endParaRPr lang="fa-IR" sz="1600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1600" dirty="0" smtClean="0">
                <a:solidFill>
                  <a:srgbClr val="002060"/>
                </a:solidFill>
                <a:cs typeface="B Nazanin" pitchFamily="2" charset="-78"/>
              </a:rPr>
              <a:t>اطلاعات </a:t>
            </a:r>
            <a:r>
              <a:rPr lang="fa-IR" sz="1600" dirty="0">
                <a:solidFill>
                  <a:srgbClr val="002060"/>
                </a:solidFill>
                <a:cs typeface="B Nazanin" pitchFamily="2" charset="-78"/>
              </a:rPr>
              <a:t>جانبی پیایندها مثلا منابع و ابزارهای نمایه کننده آنها را در نظام وارد </a:t>
            </a:r>
            <a:r>
              <a:rPr lang="fa-IR" sz="1600" dirty="0" smtClean="0">
                <a:solidFill>
                  <a:srgbClr val="002060"/>
                </a:solidFill>
                <a:cs typeface="B Nazanin" pitchFamily="2" charset="-78"/>
              </a:rPr>
              <a:t>کرد</a:t>
            </a:r>
          </a:p>
          <a:p>
            <a:pPr algn="just" rtl="1">
              <a:lnSpc>
                <a:spcPct val="150000"/>
              </a:lnSpc>
            </a:pPr>
            <a:r>
              <a:rPr lang="fa-IR" sz="1600" dirty="0" smtClean="0">
                <a:solidFill>
                  <a:srgbClr val="002060"/>
                </a:solidFill>
                <a:cs typeface="B Nazanin" pitchFamily="2" charset="-78"/>
              </a:rPr>
              <a:t>برای </a:t>
            </a:r>
            <a:r>
              <a:rPr lang="fa-IR" sz="1600" dirty="0">
                <a:solidFill>
                  <a:srgbClr val="002060"/>
                </a:solidFill>
                <a:cs typeface="B Nazanin" pitchFamily="2" charset="-78"/>
              </a:rPr>
              <a:t>تمام انواع پیایندها (مجلات، روزنامه ها، سالنامه ها، سلسله انتشارات نامرتب و غیره) دارای شکل مشخص مورد نظر باشد. </a:t>
            </a:r>
            <a:endParaRPr lang="en-US" sz="1600" dirty="0" err="1" smtClean="0">
              <a:solidFill>
                <a:srgbClr val="002060"/>
              </a:solidFill>
              <a:cs typeface="B Nazanin" pitchFamily="2" charset="-78"/>
            </a:endParaRPr>
          </a:p>
        </p:txBody>
      </p:sp>
      <p:grpSp>
        <p:nvGrpSpPr>
          <p:cNvPr id="6" name="Diagram group"/>
          <p:cNvGrpSpPr/>
          <p:nvPr/>
        </p:nvGrpSpPr>
        <p:grpSpPr>
          <a:xfrm rot="13134316">
            <a:off x="3255441" y="4921966"/>
            <a:ext cx="632039" cy="546218"/>
            <a:chOff x="2742833" y="3108050"/>
            <a:chExt cx="1486958" cy="532670"/>
          </a:xfrm>
          <a:scene3d>
            <a:camera prst="perspectiveRelaxed">
              <a:rot lat="19149996" lon="20104178" rev="1577324"/>
            </a:camera>
            <a:lightRig rig="soft" dir="t"/>
            <a:backdrop>
              <a:anchor x="0" y="0" z="-210000"/>
              <a:norm dx="0" dy="0" dz="914400"/>
              <a:up dx="0" dy="914400" dz="0"/>
            </a:backdrop>
          </a:scene3d>
        </p:grpSpPr>
        <p:sp>
          <p:nvSpPr>
            <p:cNvPr id="7" name="Left Arrow 6"/>
            <p:cNvSpPr/>
            <p:nvPr/>
          </p:nvSpPr>
          <p:spPr>
            <a:xfrm rot="10766659">
              <a:off x="2742833" y="3108050"/>
              <a:ext cx="1486958" cy="53267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FFCC99"/>
            </a:solidFill>
            <a:sp3d z="-227350" prstMaterial="matte"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62030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6888"/>
            <a:ext cx="10972800" cy="1143000"/>
          </a:xfrm>
        </p:spPr>
        <p:txBody>
          <a:bodyPr>
            <a:normAutofit/>
          </a:bodyPr>
          <a:lstStyle/>
          <a:p>
            <a:pPr algn="r"/>
            <a:r>
              <a:rPr lang="fa-IR" sz="3200" b="1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مزایای نرم افزا کتابخانه­ای</a:t>
            </a:r>
            <a:endParaRPr lang="fa-IR" sz="3200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79600"/>
            <a:ext cx="10972800" cy="4978400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Clr>
                <a:schemeClr val="accent2">
                  <a:lumMod val="50000"/>
                </a:schemeClr>
              </a:buClr>
              <a:buNone/>
            </a:pPr>
            <a:r>
              <a:rPr lang="fa-IR" sz="2400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1-</a:t>
            </a:r>
            <a:r>
              <a:rPr lang="fa-IR" sz="24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 بالا </a:t>
            </a:r>
            <a:r>
              <a:rPr lang="fa-IR" sz="2400" dirty="0">
                <a:solidFill>
                  <a:srgbClr val="002060"/>
                </a:solidFill>
                <a:cs typeface="B Nazanin" panose="00000400000000000000" pitchFamily="2" charset="-78"/>
              </a:rPr>
              <a:t>بودن سرعت در بازیابی اطلاعات</a:t>
            </a:r>
            <a:endParaRPr lang="en-US" sz="24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marL="0" lvl="0" indent="0">
              <a:lnSpc>
                <a:spcPct val="150000"/>
              </a:lnSpc>
              <a:buClr>
                <a:schemeClr val="accent2">
                  <a:lumMod val="50000"/>
                </a:schemeClr>
              </a:buClr>
              <a:buNone/>
            </a:pPr>
            <a:r>
              <a:rPr lang="fa-IR" sz="2400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2-</a:t>
            </a:r>
            <a:r>
              <a:rPr lang="fa-IR" sz="24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 انجام </a:t>
            </a:r>
            <a:r>
              <a:rPr lang="fa-IR" sz="2400" dirty="0">
                <a:solidFill>
                  <a:srgbClr val="002060"/>
                </a:solidFill>
                <a:cs typeface="B Nazanin" panose="00000400000000000000" pitchFamily="2" charset="-78"/>
              </a:rPr>
              <a:t>بسیاری از امور کتابخانه ای با سرعت و کارایی بیشتر و نیروی کمتر</a:t>
            </a:r>
            <a:endParaRPr lang="en-US" sz="24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marL="0" lvl="0" indent="0">
              <a:lnSpc>
                <a:spcPct val="150000"/>
              </a:lnSpc>
              <a:buClr>
                <a:schemeClr val="accent2">
                  <a:lumMod val="50000"/>
                </a:schemeClr>
              </a:buClr>
              <a:buNone/>
            </a:pPr>
            <a:r>
              <a:rPr lang="fa-IR" sz="2400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3-</a:t>
            </a:r>
            <a:r>
              <a:rPr lang="fa-IR" sz="24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 کاربر </a:t>
            </a:r>
            <a:r>
              <a:rPr lang="fa-IR" sz="2400" dirty="0">
                <a:solidFill>
                  <a:srgbClr val="002060"/>
                </a:solidFill>
                <a:cs typeface="B Nazanin" panose="00000400000000000000" pitchFamily="2" charset="-78"/>
              </a:rPr>
              <a:t>پسند بودن جهت ایجاد ارتباط آسان و موثر </a:t>
            </a:r>
            <a:endParaRPr lang="en-US" sz="24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marL="0" lvl="0" indent="0">
              <a:lnSpc>
                <a:spcPct val="150000"/>
              </a:lnSpc>
              <a:buClr>
                <a:schemeClr val="accent2">
                  <a:lumMod val="50000"/>
                </a:schemeClr>
              </a:buClr>
              <a:buNone/>
            </a:pPr>
            <a:r>
              <a:rPr lang="fa-IR" sz="2400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4- </a:t>
            </a:r>
            <a:r>
              <a:rPr lang="fa-IR" sz="24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داشتن </a:t>
            </a:r>
            <a:r>
              <a:rPr lang="fa-IR" sz="2400" dirty="0">
                <a:solidFill>
                  <a:srgbClr val="002060"/>
                </a:solidFill>
                <a:cs typeface="B Nazanin" panose="00000400000000000000" pitchFamily="2" charset="-78"/>
              </a:rPr>
              <a:t>تدابیر ایمنی از نظر ورود و بازیابی اطلاعات</a:t>
            </a:r>
            <a:endParaRPr lang="en-US" sz="24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marL="0" lvl="0" indent="0">
              <a:lnSpc>
                <a:spcPct val="150000"/>
              </a:lnSpc>
              <a:buClr>
                <a:schemeClr val="accent2">
                  <a:lumMod val="50000"/>
                </a:schemeClr>
              </a:buClr>
              <a:buNone/>
            </a:pPr>
            <a:r>
              <a:rPr lang="fa-IR" sz="2400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5-</a:t>
            </a:r>
            <a:r>
              <a:rPr lang="fa-IR" sz="24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 امکان </a:t>
            </a:r>
            <a:r>
              <a:rPr lang="fa-IR" sz="2400" dirty="0">
                <a:solidFill>
                  <a:srgbClr val="002060"/>
                </a:solidFill>
                <a:cs typeface="B Nazanin" panose="00000400000000000000" pitchFamily="2" charset="-78"/>
              </a:rPr>
              <a:t>پشتیبانی اطلاعات</a:t>
            </a:r>
            <a:endParaRPr lang="en-US" sz="24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marL="0" lvl="0" indent="0">
              <a:lnSpc>
                <a:spcPct val="150000"/>
              </a:lnSpc>
              <a:buClr>
                <a:schemeClr val="accent2">
                  <a:lumMod val="50000"/>
                </a:schemeClr>
              </a:buClr>
              <a:buNone/>
            </a:pPr>
            <a:r>
              <a:rPr lang="fa-IR" sz="2400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6-</a:t>
            </a:r>
            <a:r>
              <a:rPr lang="fa-IR" sz="24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 دارا </a:t>
            </a:r>
            <a:r>
              <a:rPr lang="fa-IR" sz="2400" dirty="0">
                <a:solidFill>
                  <a:srgbClr val="002060"/>
                </a:solidFill>
                <a:cs typeface="B Nazanin" panose="00000400000000000000" pitchFamily="2" charset="-78"/>
              </a:rPr>
              <a:t>بودن حجم کافی برای ذخیره انواع اطلاعات </a:t>
            </a:r>
            <a:endParaRPr lang="en-US" sz="24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marL="0" indent="0">
              <a:lnSpc>
                <a:spcPct val="150000"/>
              </a:lnSpc>
              <a:buClr>
                <a:schemeClr val="accent2">
                  <a:lumMod val="50000"/>
                </a:schemeClr>
              </a:buClr>
              <a:buNone/>
            </a:pPr>
            <a:r>
              <a:rPr lang="fa-IR" sz="2400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7-</a:t>
            </a:r>
            <a:r>
              <a:rPr lang="fa-IR" sz="24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 امکان </a:t>
            </a:r>
            <a:r>
              <a:rPr lang="fa-IR" sz="2400" dirty="0">
                <a:solidFill>
                  <a:srgbClr val="002060"/>
                </a:solidFill>
                <a:cs typeface="B Nazanin" panose="00000400000000000000" pitchFamily="2" charset="-78"/>
              </a:rPr>
              <a:t>استفاده چند کاربر به طور همزمان در شبکه</a:t>
            </a:r>
          </a:p>
        </p:txBody>
      </p:sp>
    </p:spTree>
    <p:extLst>
      <p:ext uri="{BB962C8B-B14F-4D97-AF65-F5344CB8AC3E}">
        <p14:creationId xmlns:p14="http://schemas.microsoft.com/office/powerpoint/2010/main" val="103364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40588"/>
            <a:ext cx="10972800" cy="1143000"/>
          </a:xfrm>
        </p:spPr>
        <p:txBody>
          <a:bodyPr>
            <a:normAutofit/>
          </a:bodyPr>
          <a:lstStyle/>
          <a:p>
            <a:pPr algn="r"/>
            <a:r>
              <a:rPr lang="fa-IR" sz="3200" b="1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بحران نرم افزار و تاثیر آن بر کتابخانه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/>
            </a:r>
            <a:br>
              <a:rPr lang="en-US" sz="3200" dirty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</a:br>
            <a:endParaRPr lang="fa-IR" sz="3200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957089"/>
              </p:ext>
            </p:extLst>
          </p:nvPr>
        </p:nvGraphicFramePr>
        <p:xfrm>
          <a:off x="609600" y="1574801"/>
          <a:ext cx="10972800" cy="474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9200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17722"/>
            <a:ext cx="10972800" cy="1143000"/>
          </a:xfrm>
        </p:spPr>
        <p:txBody>
          <a:bodyPr>
            <a:normAutofit/>
          </a:bodyPr>
          <a:lstStyle/>
          <a:p>
            <a:pPr algn="just"/>
            <a:r>
              <a:rPr lang="fa-IR" sz="3200" b="1" dirty="0">
                <a:solidFill>
                  <a:schemeClr val="accent2">
                    <a:lumMod val="50000"/>
                  </a:schemeClr>
                </a:solidFill>
                <a:cs typeface="B Nazanin" pitchFamily="2" charset="-78"/>
              </a:rPr>
              <a:t>معیارهای سنجش نرم </a:t>
            </a:r>
            <a:r>
              <a:rPr lang="fa-IR" sz="3200" b="1" dirty="0" smtClean="0">
                <a:solidFill>
                  <a:schemeClr val="accent2">
                    <a:lumMod val="50000"/>
                  </a:schemeClr>
                </a:solidFill>
                <a:cs typeface="B Nazanin" pitchFamily="2" charset="-78"/>
              </a:rPr>
              <a:t>افزارهای کتابخانه ای </a:t>
            </a:r>
            <a:endParaRPr lang="en-US" sz="3200" dirty="0">
              <a:solidFill>
                <a:schemeClr val="accent2">
                  <a:lumMod val="50000"/>
                </a:schemeClr>
              </a:solidFill>
              <a:cs typeface="B Nazanin" pitchFamily="2" charset="-7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696519"/>
              </p:ext>
            </p:extLst>
          </p:nvPr>
        </p:nvGraphicFramePr>
        <p:xfrm>
          <a:off x="0" y="1880087"/>
          <a:ext cx="11762704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02557" y="3089137"/>
            <a:ext cx="2640169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سخت افزار</a:t>
            </a:r>
          </a:p>
          <a:p>
            <a:pPr algn="ctr" rtl="1">
              <a:lnSpc>
                <a:spcPct val="150000"/>
              </a:lnSpc>
            </a:pPr>
            <a:r>
              <a:rPr lang="fa-IR" sz="2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نرم افزار </a:t>
            </a:r>
          </a:p>
          <a:p>
            <a:pPr algn="ctr" rtl="1">
              <a:lnSpc>
                <a:spcPct val="150000"/>
              </a:lnSpc>
            </a:pPr>
            <a:r>
              <a:rPr lang="fa-IR" sz="2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سیستم فارسی ساز </a:t>
            </a:r>
          </a:p>
          <a:p>
            <a:pPr algn="ctr" rtl="1">
              <a:lnSpc>
                <a:spcPct val="150000"/>
              </a:lnSpc>
            </a:pPr>
            <a:r>
              <a:rPr lang="fa-IR" sz="2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خصوصیات ویژه</a:t>
            </a:r>
            <a:endParaRPr lang="en-US" sz="2000" b="1" dirty="0" err="1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9" name="Text Box 2"/>
          <p:cNvSpPr txBox="1"/>
          <p:nvPr/>
        </p:nvSpPr>
        <p:spPr>
          <a:xfrm>
            <a:off x="2413370" y="3086650"/>
            <a:ext cx="2778147" cy="2238375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0" lvl="0" algn="ct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Nazanin" pitchFamily="2" charset="-78"/>
              </a:rPr>
              <a:t>ایمنی سیستم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R="0" lvl="0" algn="ct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Nazanin" pitchFamily="2" charset="-78"/>
              </a:rPr>
              <a:t>قابلیت استفاده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R="0" lvl="0" algn="ct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fa-I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Nazanin" pitchFamily="2" charset="-78"/>
              </a:rPr>
              <a:t>قابلیت </a:t>
            </a: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Nazanin" pitchFamily="2" charset="-78"/>
              </a:rPr>
              <a:t>نگهداشت و توسعه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Calibri"/>
              <a:cs typeface="B Nazanin" pitchFamily="2" charset="-78"/>
            </a:endParaRPr>
          </a:p>
          <a:p>
            <a:pPr marR="0" lvl="0" algn="ct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Nazanin" pitchFamily="2" charset="-78"/>
              </a:rPr>
              <a:t>انعطاف­پذیری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Calibri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262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مقدمه </a:t>
            </a:r>
            <a:endParaRPr lang="fa-IR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</a:pPr>
            <a:r>
              <a:rPr lang="fa-IR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دنیای امروز هر حرفه ای تحت تاثیر پیشرفت های حاصل از فناوری های اطلاعاتی و ارتباطی است. علم کتابداری و اطلاع رسانی نیز از این امر مستثنی نیست.</a:t>
            </a:r>
          </a:p>
          <a:p>
            <a:pPr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</a:pPr>
            <a:r>
              <a:rPr lang="fa-IR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نیاز به نرم افزارهای مناسب در حوزه ذخیره و بازیابی اطلاعات، باعث شد تا سازمان­های ملی و بین­المللی در اکثر نقاط دنیا فعالیت­هایی را از سال­ها  پیش در این راستا انجام دهند.</a:t>
            </a:r>
          </a:p>
          <a:p>
            <a:pPr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</a:pPr>
            <a:r>
              <a:rPr lang="fa-IR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جمله نرم </a:t>
            </a:r>
            <a:r>
              <a:rPr lang="fa-IR" sz="2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افزارها می توان به پارس </a:t>
            </a:r>
            <a:r>
              <a:rPr lang="fa-IR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آذرخش، گنجینه، نوسا، کاوش، نمایه، ایلا نرم افزار، پیام مشرق، اراکل دانشگاه تهران، ایرانداک، وستا، پاسارگاد و نظایر آن اشاره کرد که هر روز نیز به تعداد آن­ها افزوده می­شود.</a:t>
            </a:r>
          </a:p>
          <a:p>
            <a:pPr algn="just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7211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479" y="407874"/>
            <a:ext cx="10972800" cy="1143000"/>
          </a:xfrm>
        </p:spPr>
        <p:txBody>
          <a:bodyPr>
            <a:normAutofit/>
          </a:bodyPr>
          <a:lstStyle/>
          <a:p>
            <a:pPr algn="r"/>
            <a:r>
              <a:rPr lang="fa-IR" sz="3200" b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  <a:cs typeface="B Nazanin" pitchFamily="2" charset="-78"/>
              </a:rPr>
              <a:t>مهم ترین امکانات نرم افزار کتابخانه چیست؟</a:t>
            </a:r>
            <a:endParaRPr lang="en-US" sz="3200" dirty="0">
              <a:solidFill>
                <a:schemeClr val="accent2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1. انجام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خودکار کلیه محاسبات زمانی همچون محاسبه اعتبار عضویت، دیرکرد کتاب و غیره.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2. امکان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ورود اطلاعات از نسخه اختصاصی کتابشناسی ملی ایران با وارد کردن شماره شابک </a:t>
            </a:r>
            <a:r>
              <a:rPr lang="en-US" sz="1800" dirty="0">
                <a:solidFill>
                  <a:srgbClr val="002060"/>
                </a:solidFill>
                <a:cs typeface="B Nazanin" pitchFamily="2" charset="-78"/>
              </a:rPr>
              <a:t>ISBN </a:t>
            </a: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 و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یا شماره کتابخانه ملی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3. قابلیت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کار با انواع روش های رده بندی اسناد ( کنگره، دیویی و حتی روش های ساختگی و ساده)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4. دارای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سیستم جستجوی سریع در تمام بخش ها جهت یافتن سریع اسناد و اعضا از طریق نام آنها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5. قابلیت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افزودن تصاویر اعضا به نرم افزار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6. امکان چاپ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کارت عضویت با طراحی انتخابی برای اعضا (با امکان درج خودکار تصویر عضو و بارکد </a:t>
            </a: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7. چاپ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بارکد و برچسب شناسایی </a:t>
            </a: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کتاب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8. قابلیت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نصب در شبکه</a:t>
            </a:r>
            <a:endParaRPr lang="fa-IR" sz="1800" dirty="0" smtClean="0">
              <a:solidFill>
                <a:srgbClr val="002060"/>
              </a:solidFill>
              <a:cs typeface="B Nazanin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fa-IR" sz="1800" dirty="0">
              <a:solidFill>
                <a:schemeClr val="accent2">
                  <a:lumMod val="50000"/>
                </a:schemeClr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503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10" y="240449"/>
            <a:ext cx="10972800" cy="1143000"/>
          </a:xfrm>
        </p:spPr>
        <p:txBody>
          <a:bodyPr/>
          <a:lstStyle/>
          <a:p>
            <a:pPr algn="r"/>
            <a:r>
              <a:rPr lang="fa-IR" sz="3200" b="1" dirty="0">
                <a:solidFill>
                  <a:srgbClr val="C830CC">
                    <a:lumMod val="50000"/>
                  </a:srgbClr>
                </a:solidFill>
                <a:latin typeface="Times New Roman"/>
                <a:ea typeface="Times New Roman"/>
                <a:cs typeface="B Nazanin" pitchFamily="2" charset="-78"/>
              </a:rPr>
              <a:t>امکانات نرم افزار کتابخانه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25509" y="1626387"/>
            <a:ext cx="10972800" cy="49933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9. گزارش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اسناد امانت داده شده / تاخیر دار و </a:t>
            </a: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....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10. تولید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انواع گزارشات آماری: لیست کتابها، لیست اعضا، لیست کتابهای امانت رفته، لیست کتابهای جدیدا خریداری شده، گزارش گردش اسناد و یا فعالیت </a:t>
            </a: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اعضا در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یک بازه زمانی و </a:t>
            </a:r>
            <a:r>
              <a:rPr lang="fa-IR" sz="1800">
                <a:solidFill>
                  <a:srgbClr val="002060"/>
                </a:solidFill>
                <a:cs typeface="B Nazanin" pitchFamily="2" charset="-78"/>
              </a:rPr>
              <a:t>امکان </a:t>
            </a:r>
            <a:r>
              <a:rPr lang="fa-IR" sz="1800" smtClean="0">
                <a:solidFill>
                  <a:srgbClr val="002060"/>
                </a:solidFill>
                <a:cs typeface="B Nazanin" pitchFamily="2" charset="-78"/>
              </a:rPr>
              <a:t>ارائه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خروجی به صورت فایل ورد و </a:t>
            </a: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اکسل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11. امکان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رزرو مدارک امانت داده شده برای سایر اعضای </a:t>
            </a: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کتابخانه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12. امکان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استفاده چند کاربره از نرم </a:t>
            </a: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افزار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13. </a:t>
            </a:r>
            <a:r>
              <a:rPr lang="fa-IR" sz="1800" dirty="0">
                <a:solidFill>
                  <a:srgbClr val="002060"/>
                </a:solidFill>
                <a:cs typeface="B Nazanin" pitchFamily="2" charset="-78"/>
              </a:rPr>
              <a:t>امکان پشتیبان گیری از اطلاعات و نیز ساخت بانک های اکسل از اطلاعات اسناد و </a:t>
            </a:r>
            <a:r>
              <a:rPr lang="fa-IR" sz="1800" dirty="0" smtClean="0">
                <a:solidFill>
                  <a:srgbClr val="002060"/>
                </a:solidFill>
                <a:cs typeface="B Nazanin" pitchFamily="2" charset="-78"/>
              </a:rPr>
              <a:t>اعضا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fa-IR" sz="1800" dirty="0">
              <a:solidFill>
                <a:schemeClr val="accent2">
                  <a:lumMod val="50000"/>
                </a:schemeClr>
              </a:solidFill>
              <a:cs typeface="B Nazanin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fa-IR" sz="1800" dirty="0">
              <a:solidFill>
                <a:schemeClr val="accent2">
                  <a:lumMod val="50000"/>
                </a:schemeClr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5813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994" y="923029"/>
            <a:ext cx="10972800" cy="1143000"/>
          </a:xfrm>
        </p:spPr>
        <p:txBody>
          <a:bodyPr>
            <a:normAutofit/>
          </a:bodyPr>
          <a:lstStyle/>
          <a:p>
            <a:pPr algn="r"/>
            <a:r>
              <a:rPr lang="fa-IR" sz="2800" b="1" dirty="0">
                <a:solidFill>
                  <a:schemeClr val="accent2">
                    <a:lumMod val="50000"/>
                  </a:schemeClr>
                </a:solidFill>
                <a:cs typeface="B Nazanin" pitchFamily="2" charset="-78"/>
              </a:rPr>
              <a:t>طراحی پایگاه در نرم افزارهای کتابخانه ای </a:t>
            </a:r>
            <a:endParaRPr lang="en-US" sz="2800" b="1" dirty="0">
              <a:solidFill>
                <a:schemeClr val="accent2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237" y="2308967"/>
            <a:ext cx="10972800" cy="262364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Clr>
                <a:schemeClr val="accent2">
                  <a:lumMod val="50000"/>
                </a:schemeClr>
              </a:buClr>
            </a:pPr>
            <a:r>
              <a:rPr lang="fa-IR" sz="2000" dirty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حالت اول: هر یک از مدارک را به صورت پایگاه جداگانه ای در نظر گرفته و برای هر کدام یک پایگاه طراحی می </a:t>
            </a:r>
            <a:r>
              <a:rPr lang="fa-IR" sz="2000" dirty="0" smtClean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کنیم</a:t>
            </a:r>
          </a:p>
          <a:p>
            <a:pPr>
              <a:lnSpc>
                <a:spcPct val="200000"/>
              </a:lnSpc>
              <a:buClr>
                <a:schemeClr val="accent2">
                  <a:lumMod val="50000"/>
                </a:schemeClr>
              </a:buClr>
            </a:pPr>
            <a:r>
              <a:rPr lang="fa-IR" sz="2000" dirty="0">
                <a:solidFill>
                  <a:srgbClr val="002060"/>
                </a:solidFill>
                <a:cs typeface="B Nazanin" pitchFamily="2" charset="-78"/>
              </a:rPr>
              <a:t>حالت دوم: در این حالت، یک پایگاه کلی تعریف کرده و مدارک را در قالب کاربرگه های متعدد در درون پایگاه مذکور طراحی می کنیم</a:t>
            </a:r>
            <a:r>
              <a:rPr lang="fa-IR" sz="2000" dirty="0">
                <a:cs typeface="B Nazanin" pitchFamily="2" charset="-78"/>
              </a:rPr>
              <a:t>.</a:t>
            </a:r>
            <a:endParaRPr lang="en-US" sz="20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323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63696" y="2681561"/>
            <a:ext cx="2678805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Nazanin" pitchFamily="2" charset="-78"/>
              </a:rPr>
              <a:t>استانداردهای ارتباطی در</a:t>
            </a:r>
          </a:p>
          <a:p>
            <a:pPr algn="ctr">
              <a:lnSpc>
                <a:spcPct val="150000"/>
              </a:lnSpc>
            </a:pP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Nazanin" pitchFamily="2" charset="-78"/>
              </a:rPr>
              <a:t> طراحی نرم افزارهای کتابخانه ای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7989262" y="2805414"/>
            <a:ext cx="1068946" cy="614811"/>
          </a:xfrm>
          <a:prstGeom prst="straightConnector1">
            <a:avLst/>
          </a:prstGeom>
          <a:ln w="57150">
            <a:tailEnd type="arrow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8178286" y="3436937"/>
            <a:ext cx="879922" cy="1018051"/>
          </a:xfrm>
          <a:prstGeom prst="straightConnector1">
            <a:avLst/>
          </a:prstGeom>
          <a:ln w="57150">
            <a:tailEnd type="arrow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666907" y="2176530"/>
            <a:ext cx="2511379" cy="6850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fa-IR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B Nazanin"/>
              </a:rPr>
              <a:t>استاندار برای ارتباط با نرم افزارهای متعدد</a:t>
            </a:r>
            <a:endParaRPr lang="en-US" sz="1600" dirty="0">
              <a:solidFill>
                <a:schemeClr val="accent6">
                  <a:lumMod val="50000"/>
                </a:schemeClr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5155" y="1235180"/>
            <a:ext cx="4056845" cy="21698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dirty="0" smtClean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هر </a:t>
            </a:r>
            <a:r>
              <a:rPr lang="fa-IR" dirty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نرم افزار کتابخانه باید حداقل مجهز به ورودی های استاندارد متعارفی چون </a:t>
            </a:r>
            <a:r>
              <a:rPr lang="en-US" dirty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ISO 2709</a:t>
            </a:r>
            <a:r>
              <a:rPr lang="fa-IR" dirty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، فراخوانی از فرمت </a:t>
            </a:r>
            <a:r>
              <a:rPr lang="en-US" dirty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MARC</a:t>
            </a:r>
            <a:r>
              <a:rPr lang="fa-IR" dirty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، فراخوانی از فرمت </a:t>
            </a:r>
            <a:r>
              <a:rPr lang="en-US" dirty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BIBLIOFILE</a:t>
            </a:r>
            <a:r>
              <a:rPr lang="fa-IR" dirty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 فراخوانی از فرمت </a:t>
            </a:r>
            <a:r>
              <a:rPr lang="en-US" dirty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MARC-WEB(Z39.50)</a:t>
            </a:r>
            <a:r>
              <a:rPr lang="fa-IR" dirty="0">
                <a:solidFill>
                  <a:srgbClr val="002060"/>
                </a:solidFill>
                <a:latin typeface="Calibri"/>
                <a:ea typeface="Calibri"/>
                <a:cs typeface="B Nazanin" pitchFamily="2" charset="-78"/>
              </a:rPr>
              <a:t>، فراخوانی از فرمت کتابشناسی های ملی را دارا باشند</a:t>
            </a:r>
            <a:endParaRPr lang="en-US" dirty="0" err="1" smtClean="0">
              <a:solidFill>
                <a:srgbClr val="002060"/>
              </a:solidFill>
              <a:cs typeface="B Nazanin" pitchFamily="2" charset="-78"/>
            </a:endParaRPr>
          </a:p>
        </p:txBody>
      </p:sp>
      <p:sp>
        <p:nvSpPr>
          <p:cNvPr id="19" name="Right Arrow 18"/>
          <p:cNvSpPr/>
          <p:nvPr/>
        </p:nvSpPr>
        <p:spPr>
          <a:xfrm rot="10800000">
            <a:off x="4847399" y="2271534"/>
            <a:ext cx="669315" cy="484632"/>
          </a:xfrm>
          <a:prstGeom prst="rightArrow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744276" y="4582790"/>
            <a:ext cx="2356640" cy="6850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fa-IR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B Nazanin" pitchFamily="2" charset="-78"/>
              </a:rPr>
              <a:t>استفاده از پروتکل های ارتباطی استاندارد </a:t>
            </a:r>
            <a:endParaRPr lang="en-US" sz="1600" dirty="0">
              <a:solidFill>
                <a:schemeClr val="accent6">
                  <a:lumMod val="50000"/>
                </a:schemeClr>
              </a:solidFill>
              <a:effectLst/>
              <a:latin typeface="Calibri"/>
              <a:ea typeface="Calibri"/>
              <a:cs typeface="B Nazanin" pitchFamily="2" charset="-78"/>
            </a:endParaRPr>
          </a:p>
        </p:txBody>
      </p:sp>
      <p:sp>
        <p:nvSpPr>
          <p:cNvPr id="21" name="Right Arrow 20"/>
          <p:cNvSpPr/>
          <p:nvPr/>
        </p:nvSpPr>
        <p:spPr>
          <a:xfrm rot="10800000">
            <a:off x="5074961" y="4879393"/>
            <a:ext cx="669315" cy="484632"/>
          </a:xfrm>
          <a:prstGeom prst="rightArrow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12124" y="4113687"/>
            <a:ext cx="3973132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 rtl="1"/>
            <a:r>
              <a:rPr lang="fa-IR" dirty="0" smtClean="0">
                <a:solidFill>
                  <a:srgbClr val="002060"/>
                </a:solidFill>
                <a:cs typeface="B Nazanin" pitchFamily="2" charset="-78"/>
              </a:rPr>
              <a:t>از جمله استانداردهای ارتباطی دیگر در طراحی، استفاده از پروتکل های ارتباطی منطبق با اینترنت است.</a:t>
            </a:r>
          </a:p>
          <a:p>
            <a:pPr algn="just" rtl="1"/>
            <a:endParaRPr lang="fa-IR" dirty="0" smtClean="0">
              <a:solidFill>
                <a:srgbClr val="002060"/>
              </a:solidFill>
              <a:cs typeface="B Nazanin" pitchFamily="2" charset="-78"/>
            </a:endParaRPr>
          </a:p>
          <a:p>
            <a:pPr algn="just" rtl="1"/>
            <a:r>
              <a:rPr lang="fa-IR" dirty="0">
                <a:solidFill>
                  <a:srgbClr val="002060"/>
                </a:solidFill>
                <a:cs typeface="B Nazanin" pitchFamily="2" charset="-78"/>
              </a:rPr>
              <a:t>برای ایجاد پروتکلی جدید، قبل از استفاده باید به جامعیت آن اندیشید و قطعا جامعیتی به اندازه پروتکل های استاندارد مانند </a:t>
            </a:r>
            <a:r>
              <a:rPr lang="en-US" dirty="0">
                <a:solidFill>
                  <a:srgbClr val="002060"/>
                </a:solidFill>
                <a:cs typeface="B Nazanin" pitchFamily="2" charset="-78"/>
              </a:rPr>
              <a:t>TCP/IP </a:t>
            </a:r>
            <a:r>
              <a:rPr lang="fa-IR" dirty="0">
                <a:solidFill>
                  <a:srgbClr val="002060"/>
                </a:solidFill>
                <a:cs typeface="B Nazanin" pitchFamily="2" charset="-78"/>
              </a:rPr>
              <a:t>را پیدا نخواهد کرد</a:t>
            </a:r>
            <a:endParaRPr lang="en-US" dirty="0" err="1" smtClean="0">
              <a:solidFill>
                <a:srgbClr val="00206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403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9888"/>
            <a:ext cx="10972800" cy="1143000"/>
          </a:xfrm>
        </p:spPr>
        <p:txBody>
          <a:bodyPr>
            <a:normAutofit/>
          </a:bodyPr>
          <a:lstStyle/>
          <a:p>
            <a:pPr algn="r"/>
            <a:r>
              <a:rPr lang="fa-IR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نرم افزارهای کتابخانه ای </a:t>
            </a:r>
            <a:r>
              <a:rPr lang="fa-IR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و مدیریت اطلاعات</a:t>
            </a:r>
            <a:endParaRPr lang="en-US" sz="3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</a:pPr>
            <a:r>
              <a:rPr lang="fa-IR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مبنای اصلی کار کتابداری </a:t>
            </a:r>
            <a:r>
              <a:rPr lang="fa-IR" sz="20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</a:t>
            </a:r>
            <a:r>
              <a:rPr lang="fa-IR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اطلاع رسانی، مدیریت اطلاعات </a:t>
            </a:r>
            <a:r>
              <a:rPr lang="fa-IR" sz="20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است.</a:t>
            </a:r>
          </a:p>
          <a:p>
            <a:pPr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</a:pPr>
            <a:r>
              <a:rPr lang="fa-IR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مدیریت اطلاعات به عنوان </a:t>
            </a:r>
            <a:r>
              <a:rPr lang="fa-IR" sz="20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توانایی </a:t>
            </a:r>
            <a:r>
              <a:rPr lang="fa-IR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کلی یک سازمان در مورد ایجاد، حفظ، بازیابی و قابل دسترس ساختن فوری اطلاعات درست، در مکان و زمان مناسب و در دست افراد شایسته و با کمترین هزینه برای به کارگیری در تصمیم گیری، توصیف شده است. </a:t>
            </a:r>
            <a:endParaRPr lang="fa-IR" sz="2000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</a:pPr>
            <a:r>
              <a:rPr lang="fa-IR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غایت وجودی ابزارهای کتابخانه ای، آسان کردن امور اجرایی کتابخانه ها و ارائه اطلاعات صحیح برای تصمیم گیری و اقدام های بهینه توسط مدیران کتابخانه </a:t>
            </a:r>
            <a:r>
              <a:rPr lang="fa-IR" sz="20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هاست.</a:t>
            </a:r>
          </a:p>
          <a:p>
            <a:pPr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</a:pP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اگر نرم افزارهای کتابخانه ای، در راستای هدف ها و وظایف کتابخانه تهیه و تدوین و درست اجرا شوند، سبب تسریع و تسهیل کار کتابخانه ها شده و به فرایند مدیریت اطلاعات نیز کمک شایانی خواهند نمود.</a:t>
            </a:r>
            <a:endParaRPr lang="en-US" sz="2000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601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2288"/>
            <a:ext cx="10972800" cy="1143000"/>
          </a:xfrm>
        </p:spPr>
        <p:txBody>
          <a:bodyPr>
            <a:normAutofit/>
          </a:bodyPr>
          <a:lstStyle/>
          <a:p>
            <a:pPr algn="r"/>
            <a:r>
              <a:rPr lang="fa-IR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توسعه نرم افزارهای ایرانی </a:t>
            </a:r>
            <a:endParaRPr lang="en-US" sz="3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70662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از اواخر دهة 1360و پس از استفاده از نرم‌افزار سي.دي.اس./ آي</a:t>
            </a:r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. سيس </a:t>
            </a: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توسط چند كتابخانه و مؤسسه، برخي شركت‌هاي نرم‌افزاري در ايران اقدام به ترجمه و توسعة نسخة فارسي سي.دي.اس./ آي.سيس كردند. بدين ترتيب، شركت‌هاي پارس آذرخش و نوسا توليدات خود را به كتابخانه‌هاي ايران عرضه داشتند</a:t>
            </a:r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.</a:t>
            </a:r>
          </a:p>
          <a:p>
            <a:pPr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 شركت‌هاي پارس آذرخش، نوسا، پويش كاوش، گنجينه، و مراكزي چون دانشگاه تهران، دانشگاه اصفهان، دبيرخانة هيأت امناي كتابخانه‌هاي عمومي كشور، و مانند آنها نرم‌افزارهايي تهيه كرده يا نسخه‌هاي جديد آنها را در دست تهيه دارند كه به لحاظ كيفيت كار نسبت به نسخه‌هاي قديمي‌تر و نيز نرم‌افزارهاي خارجي پيشرفته‌تر </a:t>
            </a:r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هستند. </a:t>
            </a:r>
          </a:p>
          <a:p>
            <a:pPr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بيشتر اين نرم‌افزارها در حال حاضر خود را از قيد نرم‌افزار سي.دي.اس./ آي.سيس رها كرده و با امكانات جديدي چون دلفي، اوراكل و اس.كيو.ال.  طراحي شده‌اند. </a:t>
            </a:r>
            <a:endParaRPr lang="en-US" sz="2000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978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نتیجه گیری 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27580"/>
            <a:ext cx="10972800" cy="438912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"/>
            </a:pP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کتابداران به عنوان اصلی ترین بهره برداران این نوع نرم افزارها، علاوه بر دارا بودن مهارت و دانش لازم در این زمینه باید بتوانند در راستای توسعه، اصلاح و بهینه سازی این نرم افزارها نیز گام بردارند و با ارزیابی نقادانه خود نقاط قوت و ضعف آن ها را به شرکت های ذیربط منعکس کنند</a:t>
            </a:r>
            <a:r>
              <a:rPr lang="fa-IR" sz="20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.</a:t>
            </a:r>
          </a:p>
          <a:p>
            <a:pPr algn="just">
              <a:lnSpc>
                <a:spcPct val="150000"/>
              </a:lnSpc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"/>
            </a:pPr>
            <a:r>
              <a:rPr lang="fa-IR" sz="2000" dirty="0">
                <a:solidFill>
                  <a:srgbClr val="002060"/>
                </a:solidFill>
                <a:cs typeface="B Nazanin" panose="00000400000000000000" pitchFamily="2" charset="-78"/>
              </a:rPr>
              <a:t>شرکت های تولید کننده نرم افزارهای کتابخانه ای نیز برای طراحی و توسعه یک نرم افزار مطلوب به نظرات کتابداران نیاز دارند و هنگام طراحی نرم افزار لازم است به هر یک از بخش های کتابخانه و کارکردهای آن توجهی ویژه داشته باشند. </a:t>
            </a:r>
            <a:endParaRPr lang="en-US" sz="2000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591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80288"/>
            <a:ext cx="10972800" cy="1143000"/>
          </a:xfrm>
        </p:spPr>
        <p:txBody>
          <a:bodyPr>
            <a:normAutofit/>
          </a:bodyPr>
          <a:lstStyle/>
          <a:p>
            <a:pPr algn="just"/>
            <a:r>
              <a:rPr lang="fa-IR" sz="3600" b="1" dirty="0" smtClean="0">
                <a:solidFill>
                  <a:schemeClr val="accent2">
                    <a:lumMod val="50000"/>
                  </a:schemeClr>
                </a:solidFill>
                <a:cs typeface="B Nazanin" panose="00000400000000000000" pitchFamily="2" charset="-78"/>
              </a:rPr>
              <a:t>نرم افزارهای کتابخانه ای تهیه شده در ایران </a:t>
            </a:r>
            <a:endParaRPr lang="fa-IR" sz="3600" b="1" dirty="0">
              <a:solidFill>
                <a:schemeClr val="accent2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542758"/>
              </p:ext>
            </p:extLst>
          </p:nvPr>
        </p:nvGraphicFramePr>
        <p:xfrm>
          <a:off x="6286500" y="2633663"/>
          <a:ext cx="5613400" cy="330993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84300"/>
                <a:gridCol w="2743200"/>
                <a:gridCol w="1485900"/>
              </a:tblGrid>
              <a:tr h="668337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B Nazanin" panose="00000400000000000000" pitchFamily="2" charset="-78"/>
                        </a:rPr>
                        <a:t>نام</a:t>
                      </a:r>
                      <a:r>
                        <a:rPr lang="fa-IR" sz="20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B Nazanin" panose="00000400000000000000" pitchFamily="2" charset="-78"/>
                        </a:rPr>
                        <a:t> نرم افزار </a:t>
                      </a:r>
                      <a:endParaRPr lang="fa-I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B Nazanin" panose="00000400000000000000" pitchFamily="2" charset="-78"/>
                        </a:rPr>
                        <a:t>تهیه کننده</a:t>
                      </a:r>
                      <a:r>
                        <a:rPr lang="fa-IR" sz="20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B Nazanin" panose="00000400000000000000" pitchFamily="2" charset="-78"/>
                        </a:rPr>
                        <a:t> </a:t>
                      </a:r>
                      <a:endParaRPr lang="fa-I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B Nazanin" panose="00000400000000000000" pitchFamily="2" charset="-78"/>
                        </a:rPr>
                        <a:t>سیستم عامل </a:t>
                      </a:r>
                      <a:endParaRPr lang="fa-I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نوسا 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شرکت سخت</a:t>
                      </a:r>
                      <a:r>
                        <a:rPr lang="fa-IR" sz="1600" b="1" baseline="0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 و نرم افزار ایران (نوسا)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Dos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سیمرغ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شرکت سخت</a:t>
                      </a:r>
                      <a:r>
                        <a:rPr lang="fa-IR" sz="1600" b="1" baseline="0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 و نرم افزار ایران (نوسا)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Dos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en-US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Windows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پارس</a:t>
                      </a:r>
                      <a:r>
                        <a:rPr lang="fa-IR" sz="1600" b="1" baseline="0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 آذرخش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شرکت پارس آذرخش</a:t>
                      </a:r>
                      <a:r>
                        <a:rPr lang="fa-IR" sz="1600" b="1" baseline="0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 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Dos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en-US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Windows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پارس</a:t>
                      </a:r>
                      <a:r>
                        <a:rPr lang="fa-IR" sz="1600" b="1" baseline="0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 وب 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شرکت پارس آذرخش</a:t>
                      </a:r>
                      <a:r>
                        <a:rPr lang="fa-IR" sz="1600" b="1" baseline="0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 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Windows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پویا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شرکت پارس آذرخش</a:t>
                      </a:r>
                      <a:r>
                        <a:rPr lang="fa-IR" sz="1600" b="1" baseline="0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 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Windows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کاوش</a:t>
                      </a:r>
                      <a:r>
                        <a:rPr lang="fa-IR" sz="1600" b="1" baseline="0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 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شرکت پویش کاوش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Dos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782633"/>
              </p:ext>
            </p:extLst>
          </p:nvPr>
        </p:nvGraphicFramePr>
        <p:xfrm>
          <a:off x="609602" y="2662766"/>
          <a:ext cx="5346699" cy="357124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295401"/>
                <a:gridCol w="2578100"/>
                <a:gridCol w="1473198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B Nazanin" panose="00000400000000000000" pitchFamily="2" charset="-78"/>
                        </a:rPr>
                        <a:t>نام</a:t>
                      </a:r>
                      <a:r>
                        <a:rPr lang="fa-IR" sz="20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B Nazanin" panose="00000400000000000000" pitchFamily="2" charset="-78"/>
                        </a:rPr>
                        <a:t> نرم افزار </a:t>
                      </a:r>
                      <a:endParaRPr lang="fa-I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B Nazanin" panose="00000400000000000000" pitchFamily="2" charset="-78"/>
                        </a:rPr>
                        <a:t>تهیه کننده</a:t>
                      </a:r>
                      <a:r>
                        <a:rPr lang="fa-IR" sz="20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B Nazanin" panose="00000400000000000000" pitchFamily="2" charset="-78"/>
                        </a:rPr>
                        <a:t> </a:t>
                      </a:r>
                      <a:endParaRPr lang="fa-I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B Nazanin" panose="00000400000000000000" pitchFamily="2" charset="-78"/>
                        </a:rPr>
                        <a:t>سیستم عامل </a:t>
                      </a:r>
                      <a:endParaRPr lang="fa-I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پاپیروس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شرکت وب گستر (زیر مجموعه</a:t>
                      </a:r>
                      <a:r>
                        <a:rPr lang="fa-IR" sz="1600" b="1" baseline="0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 مجتمع فنی تهران )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Windows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لوح کتاب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دانشگاه امام حسین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Windows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گنجینه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شرکت</a:t>
                      </a:r>
                      <a:r>
                        <a:rPr lang="fa-IR" sz="1600" b="1" baseline="0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 رای مهر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Dos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en-US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Windows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ماوا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دانشگاه مالک اشتر وزارت دفاع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Windows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نمایه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موسسه فرهنگی و</a:t>
                      </a:r>
                      <a:r>
                        <a:rPr lang="fa-IR" sz="1600" b="1" baseline="0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 اطلاع رسانی نمایه</a:t>
                      </a:r>
                    </a:p>
                    <a:p>
                      <a:pPr algn="ctr" rtl="1"/>
                      <a:r>
                        <a:rPr lang="fa-IR" sz="1600" b="1" baseline="0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دبیرخانه هیات امنای کتابخانه های عمومی</a:t>
                      </a:r>
                      <a:endParaRPr lang="fa-IR" sz="1600" b="1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Windows</a:t>
                      </a:r>
                      <a:endParaRPr lang="fa-IR" sz="1600" b="1" dirty="0" smtClean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67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منابع</a:t>
            </a:r>
            <a:r>
              <a:rPr lang="fa-IR" sz="3200" dirty="0" smtClean="0">
                <a:cs typeface="B Nazanin" panose="00000400000000000000" pitchFamily="2" charset="-78"/>
              </a:rPr>
              <a:t> 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980" y="1935480"/>
            <a:ext cx="11396420" cy="4389120"/>
          </a:xfrm>
        </p:spPr>
        <p:txBody>
          <a:bodyPr>
            <a:normAutofit/>
          </a:bodyPr>
          <a:lstStyle/>
          <a:p>
            <a:r>
              <a:rPr lang="fa-IR" sz="1800" dirty="0">
                <a:solidFill>
                  <a:srgbClr val="002060"/>
                </a:solidFill>
                <a:cs typeface="B Nazanin" panose="00000400000000000000" pitchFamily="2" charset="-78"/>
              </a:rPr>
              <a:t>نوروزی، یعقوب؛ حفیظی، زینب؛ خویدکی، سمانه(1395). نقش مشارکتی کتابداران در توسعه نرم افزارهای کتابخانه ای. فصلنامه مطالعات ملی کتابداری و سازماندهی اطلاعات. دوره 27 شماره 4</a:t>
            </a:r>
            <a:endParaRPr lang="en-US" sz="18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r>
              <a:rPr lang="fa-IR" sz="1800" dirty="0">
                <a:solidFill>
                  <a:srgbClr val="002060"/>
                </a:solidFill>
                <a:cs typeface="B Nazanin" panose="00000400000000000000" pitchFamily="2" charset="-78"/>
              </a:rPr>
              <a:t>غائبی، امیر(74). ارزیابی نرم افزارهای کتابخانه ای معیارهای سنجش پایگاه داده های کتابشناسی. فصلنامه کتاب</a:t>
            </a:r>
            <a:endParaRPr lang="en-US" sz="18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r>
              <a:rPr lang="fa-IR" sz="1800" dirty="0">
                <a:solidFill>
                  <a:srgbClr val="002060"/>
                </a:solidFill>
                <a:cs typeface="B Nazanin" panose="00000400000000000000" pitchFamily="2" charset="-78"/>
              </a:rPr>
              <a:t>غائبی، امیر (74). ارزیابی نرم افزارهای کتابخانه ای معیارهای عمومی و معیارهای کیفیت نرافزار . فصلنامه کتاب</a:t>
            </a:r>
            <a:endParaRPr lang="en-US" sz="18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r>
              <a:rPr lang="fa-IR" sz="1800" dirty="0">
                <a:solidFill>
                  <a:srgbClr val="002060"/>
                </a:solidFill>
                <a:cs typeface="B Nazanin" panose="00000400000000000000" pitchFamily="2" charset="-78"/>
              </a:rPr>
              <a:t>پور احمد، علی اکبر(1387) فهرست نویسی موضوعی؛ اصول و روش ها. تهران، </a:t>
            </a:r>
            <a:r>
              <a:rPr lang="fa-IR" sz="18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کتابدار</a:t>
            </a:r>
            <a:endParaRPr lang="en-US" sz="1800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r>
              <a:rPr lang="fa-IR" sz="1800" dirty="0">
                <a:solidFill>
                  <a:srgbClr val="002060"/>
                </a:solidFill>
                <a:cs typeface="B Nazanin" panose="00000400000000000000" pitchFamily="2" charset="-78"/>
              </a:rPr>
              <a:t>فتاحی، رحمت </a:t>
            </a:r>
            <a:r>
              <a:rPr lang="fa-IR" sz="18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الله </a:t>
            </a:r>
            <a:r>
              <a:rPr lang="fa-IR" sz="1800" dirty="0">
                <a:solidFill>
                  <a:srgbClr val="002060"/>
                </a:solidFill>
                <a:cs typeface="B Nazanin" panose="00000400000000000000" pitchFamily="2" charset="-78"/>
              </a:rPr>
              <a:t>(بی­تا). آشنایی با ویژگیهای نظام خودکار و نرم افزار کتابخانه. پیام کتابخانه، </a:t>
            </a:r>
            <a:r>
              <a:rPr lang="en-US" sz="18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 </a:t>
            </a:r>
            <a:r>
              <a:rPr lang="fa-IR" sz="1800" dirty="0" smtClean="0">
                <a:solidFill>
                  <a:srgbClr val="002060"/>
                </a:solidFill>
                <a:cs typeface="B Nazanin" panose="00000400000000000000" pitchFamily="2" charset="-78"/>
              </a:rPr>
              <a:t>(3و4)</a:t>
            </a:r>
            <a:endParaRPr lang="en-US" sz="1800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r>
              <a:rPr lang="ar-SA" sz="1800" dirty="0">
                <a:solidFill>
                  <a:srgbClr val="002060"/>
                </a:solidFill>
                <a:cs typeface="B Nazanin" panose="00000400000000000000" pitchFamily="2" charset="-78"/>
              </a:rPr>
              <a:t>کوکبی، مرتضی؛ عصاره، فریده؛ عظیمی، محمد حسن؛ هاشمی، ماجد (1391). بررسی عوامل موثر بر آگاهی و استفاده کتابداران دانشگاه های شهید چمران و علوم پزشکی جندی شاپور اهواز از قابلیت های نرم افزار جامع کتابخانه ای پارس آذرخش. مجله مطالعات کتابداری و علم اطلاعات. 10</a:t>
            </a:r>
            <a:endParaRPr lang="en-US" sz="18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r>
              <a:rPr lang="fa-IR" sz="1800" dirty="0">
                <a:solidFill>
                  <a:srgbClr val="002060"/>
                </a:solidFill>
                <a:cs typeface="B Nazanin" panose="00000400000000000000" pitchFamily="2" charset="-78"/>
              </a:rPr>
              <a:t>محقق، نیلوفر، علی بیک، محمدرضا، سلطانی، سحر(1396). تعیین معیارهای انتخاب نرم افزارهای کتابخانه ای تحت وب. مجله دانشکده مدیریت و اطلاع­رسانی پزشکی کرمان. 3 (2): 228-219</a:t>
            </a:r>
            <a:endParaRPr lang="en-US" sz="18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r>
              <a:rPr lang="fa-IR" sz="1800" dirty="0">
                <a:solidFill>
                  <a:srgbClr val="002060"/>
                </a:solidFill>
                <a:cs typeface="B Nazanin" panose="00000400000000000000" pitchFamily="2" charset="-78"/>
              </a:rPr>
              <a:t>قاضی زاد، حمید(1391). معیار توانمندی یک نرم افزار کتابخانه ای برای پوشش دادن نیازهای بخش امانت با تاکید بر مدیریت اطلاعات. کتابداری و اطلاع رسانی. 12(1).</a:t>
            </a:r>
            <a:endParaRPr lang="en-US" sz="18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endParaRPr lang="en-US" sz="1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150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1077" descr="Tulip background photo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ject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18" r="-43" b="-206"/>
          <a:stretch>
            <a:fillRect/>
          </a:stretch>
        </p:blipFill>
        <p:spPr bwMode="auto">
          <a:xfrm>
            <a:off x="6223000" y="330200"/>
            <a:ext cx="4953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432799" y="2030484"/>
            <a:ext cx="300250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a-IR" sz="54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BBE0E3">
                        <a:tint val="40000"/>
                        <a:satMod val="250000"/>
                      </a:srgbClr>
                    </a:gs>
                    <a:gs pos="9000">
                      <a:srgbClr val="BBE0E3">
                        <a:tint val="52000"/>
                        <a:satMod val="300000"/>
                      </a:srgbClr>
                    </a:gs>
                    <a:gs pos="50000">
                      <a:srgbClr val="BBE0E3">
                        <a:shade val="20000"/>
                        <a:satMod val="300000"/>
                      </a:srgbClr>
                    </a:gs>
                    <a:gs pos="79000">
                      <a:srgbClr val="BBE0E3">
                        <a:tint val="52000"/>
                        <a:satMod val="300000"/>
                      </a:srgbClr>
                    </a:gs>
                    <a:gs pos="100000">
                      <a:srgbClr val="BBE0E3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با سپاس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a-IR" sz="5400" b="1" dirty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rgbClr val="BBE0E3">
                        <a:tint val="40000"/>
                        <a:satMod val="250000"/>
                      </a:srgbClr>
                    </a:gs>
                    <a:gs pos="9000">
                      <a:srgbClr val="BBE0E3">
                        <a:tint val="52000"/>
                        <a:satMod val="300000"/>
                      </a:srgbClr>
                    </a:gs>
                    <a:gs pos="50000">
                      <a:srgbClr val="BBE0E3">
                        <a:shade val="20000"/>
                        <a:satMod val="300000"/>
                      </a:srgbClr>
                    </a:gs>
                    <a:gs pos="79000">
                      <a:srgbClr val="BBE0E3">
                        <a:tint val="52000"/>
                        <a:satMod val="300000"/>
                      </a:srgbClr>
                    </a:gs>
                    <a:gs pos="100000">
                      <a:srgbClr val="BBE0E3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Century Gothic" pitchFamily="34" charset="0"/>
              </a:rPr>
              <a:t> از توجه شما</a:t>
            </a:r>
            <a:endParaRPr lang="en-US" sz="5400" b="1" dirty="0">
              <a:ln w="10541" cmpd="sng">
                <a:solidFill>
                  <a:sysClr val="windowText" lastClr="000000"/>
                </a:solidFill>
                <a:prstDash val="solid"/>
              </a:ln>
              <a:gradFill>
                <a:gsLst>
                  <a:gs pos="0">
                    <a:srgbClr val="BBE0E3">
                      <a:tint val="40000"/>
                      <a:satMod val="250000"/>
                    </a:srgbClr>
                  </a:gs>
                  <a:gs pos="9000">
                    <a:srgbClr val="BBE0E3">
                      <a:tint val="52000"/>
                      <a:satMod val="300000"/>
                    </a:srgbClr>
                  </a:gs>
                  <a:gs pos="50000">
                    <a:srgbClr val="BBE0E3">
                      <a:shade val="20000"/>
                      <a:satMod val="300000"/>
                    </a:srgbClr>
                  </a:gs>
                  <a:gs pos="79000">
                    <a:srgbClr val="BBE0E3">
                      <a:tint val="52000"/>
                      <a:satMod val="300000"/>
                    </a:srgbClr>
                  </a:gs>
                  <a:gs pos="100000">
                    <a:srgbClr val="BBE0E3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70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52500"/>
            <a:ext cx="10972800" cy="537210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50000"/>
                </a:schemeClr>
              </a:buClr>
            </a:pPr>
            <a:r>
              <a:rPr lang="fa-IR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نرم افزار </a:t>
            </a:r>
          </a:p>
          <a:p>
            <a:pPr marL="0" indent="0">
              <a:buClr>
                <a:schemeClr val="accent2">
                  <a:lumMod val="50000"/>
                </a:schemeClr>
              </a:buClr>
              <a:buNone/>
            </a:pPr>
            <a:endParaRPr lang="fa-IR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0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«</a:t>
            </a:r>
            <a:r>
              <a:rPr lang="fa-IR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نرم افزار» یا «برنامه رایانه­ای» مجموعه دستورالعمل­هایی است که با به کارگیری یک زبان برنامه نویسی تدوین شده که در رایانه قرار گرفته است تا هدایت سخت افزارها را برای انجام کارهای معین برعهده گیرد</a:t>
            </a:r>
            <a:r>
              <a:rPr lang="fa-IR" sz="20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0" indent="0" algn="just">
              <a:buNone/>
            </a:pPr>
            <a:endParaRPr lang="fa-IR" sz="2800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fa-I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نرم افزار کتابخانه ای </a:t>
            </a:r>
            <a:endParaRPr lang="en-US" sz="1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90204" pitchFamily="34" charset="0"/>
            </a:endParaRPr>
          </a:p>
          <a:p>
            <a:pPr marL="0" indent="0">
              <a:buNone/>
            </a:pPr>
            <a:endParaRPr lang="fa-IR" sz="2800" dirty="0">
              <a:solidFill>
                <a:srgbClr val="002060"/>
              </a:solidFill>
              <a:latin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a-IR" sz="20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«</a:t>
            </a:r>
            <a:r>
              <a:rPr lang="fa-IR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نرم افزار کتابخانه ای» یک برنامه مفصل رایانه ای برای ورود ، ذخیره، پردازش، بازیابی و مبادله اطلاعات است که با یکی از زبان های رایج برنامه نویسی از قبیل 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Oracle, SQL Server, </a:t>
            </a:r>
            <a:r>
              <a:rPr lang="en-US" sz="20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Dlphhi</a:t>
            </a:r>
            <a:r>
              <a:rPr lang="fa-IR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و غیره نوشته شده است.</a:t>
            </a:r>
            <a:endParaRPr lang="fa-I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78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75" y="2275405"/>
            <a:ext cx="10972800" cy="372199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en-US" sz="2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90204" pitchFamily="34" charset="0"/>
            </a:endParaRPr>
          </a:p>
          <a:p>
            <a:pPr marL="514350" lvl="0" indent="-514350" algn="just">
              <a:lnSpc>
                <a:spcPct val="150000"/>
              </a:lnSpc>
              <a:spcAft>
                <a:spcPts val="800"/>
              </a:spcAft>
              <a:buClr>
                <a:schemeClr val="accent2">
                  <a:lumMod val="50000"/>
                </a:schemeClr>
              </a:buClr>
              <a:buSzPct val="93000"/>
              <a:buFont typeface="+mj-lt"/>
              <a:buAutoNum type="arabicParenR"/>
            </a:pPr>
            <a:r>
              <a:rPr lang="fa-IR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فعالیت های درون سازمانی، همچون </a:t>
            </a:r>
            <a:r>
              <a:rPr lang="fa-IR" sz="2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فهرست </a:t>
            </a:r>
            <a:r>
              <a:rPr lang="fa-IR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نویسی، ، خدمات امانت، نگهداری پیایندها و غیره</a:t>
            </a: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514350" indent="-514350">
              <a:lnSpc>
                <a:spcPct val="150000"/>
              </a:lnSpc>
              <a:buClr>
                <a:schemeClr val="accent2">
                  <a:lumMod val="50000"/>
                </a:schemeClr>
              </a:buClr>
              <a:buSzPct val="93000"/>
              <a:buFont typeface="+mj-lt"/>
              <a:buAutoNum type="arabicParenR"/>
            </a:pPr>
            <a:r>
              <a:rPr lang="fa-IR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خدمات بازیابی اطلاعات، </a:t>
            </a:r>
            <a:r>
              <a:rPr lang="fa-IR" sz="24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همچون </a:t>
            </a:r>
            <a:r>
              <a:rPr lang="fa-IR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خدمات آگاهی رسانی جای، اشاعه اطلاعات گزینشی، خدمات جستجوی گذشته نگر اطلاعات و غیره.</a:t>
            </a:r>
            <a:endParaRPr lang="fa-IR" sz="2400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3486" y="1906073"/>
            <a:ext cx="11101589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just" rtl="1">
              <a:lnSpc>
                <a:spcPct val="150000"/>
              </a:lnSpc>
              <a:spcBef>
                <a:spcPct val="20000"/>
              </a:spcBef>
              <a:spcAft>
                <a:spcPts val="800"/>
              </a:spcAft>
              <a:buClr>
                <a:srgbClr val="4EA6DC">
                  <a:lumMod val="50000"/>
                </a:srgbClr>
              </a:buClr>
              <a:buSzPct val="95000"/>
            </a:pPr>
            <a:r>
              <a:rPr lang="fa-IR" sz="2800" b="1" dirty="0">
                <a:solidFill>
                  <a:srgbClr val="C830CC">
                    <a:lumMod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بخش هایی از کتابخانه که نیاز به ماشینی شدن دارند را می توان به دو دسته تقسیم کرد: </a:t>
            </a:r>
          </a:p>
        </p:txBody>
      </p:sp>
    </p:spTree>
    <p:extLst>
      <p:ext uri="{BB962C8B-B14F-4D97-AF65-F5344CB8AC3E}">
        <p14:creationId xmlns:p14="http://schemas.microsoft.com/office/powerpoint/2010/main" val="31443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448" y="2665927"/>
            <a:ext cx="10972800" cy="3837905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fa-IR" sz="22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نرم افزارهایی که کلا توسط موسسه های انتفاعی طراحی شده و به کتابخانه فروخته می شود. 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fa-IR" sz="22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نرم </a:t>
            </a:r>
            <a:r>
              <a:rPr lang="fa-IR" sz="2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افزارهایی که توسط مراکز کامپیوتر دانشگاه یا موسسه طراحی شده، اما توسط کتابداران بهسازی و تکمیل می شود. 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9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fa-IR" sz="2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نرم افزارهایی که توسط برخی سازمان های بین المللی طراحی شده و در اختیار کتابخانه های عضو قرار می </a:t>
            </a:r>
            <a:r>
              <a:rPr lang="fa-IR" sz="22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گیرد. 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9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fa-IR" sz="2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نرم افزارهایی که کلا توسط کتابخانه طراحی و راه اندازی می شود، که آنها را نظام </a:t>
            </a:r>
            <a:r>
              <a:rPr lang="fa-IR" sz="22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های </a:t>
            </a:r>
            <a:r>
              <a:rPr lang="fa-IR" sz="2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خود ساخته داخلی می گویند. 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90204" pitchFamily="34" charset="0"/>
            </a:endParaRPr>
          </a:p>
          <a:p>
            <a:endParaRPr lang="fa-IR" dirty="0"/>
          </a:p>
        </p:txBody>
      </p:sp>
      <p:sp>
        <p:nvSpPr>
          <p:cNvPr id="2" name="TextBox 1"/>
          <p:cNvSpPr txBox="1"/>
          <p:nvPr/>
        </p:nvSpPr>
        <p:spPr>
          <a:xfrm>
            <a:off x="6954592" y="1575798"/>
            <a:ext cx="4095482" cy="5878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74320" lvl="0" indent="-274320" algn="just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2">
                  <a:lumMod val="50000"/>
                </a:schemeClr>
              </a:buClr>
              <a:buSzPct val="95000"/>
              <a:buFont typeface="Wingdings 2"/>
              <a:buChar char=""/>
            </a:pPr>
            <a:r>
              <a:rPr lang="fa-I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شیوه های تهیه نرم افزار 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33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85622"/>
            <a:ext cx="10972800" cy="3838977"/>
          </a:xfrm>
        </p:spPr>
        <p:txBody>
          <a:bodyPr/>
          <a:lstStyle/>
          <a:p>
            <a:pPr marL="514350" lvl="0" indent="-51435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a-IR" sz="28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سرعت </a:t>
            </a:r>
            <a:r>
              <a:rPr lang="fa-IR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بازیابی اطلاعات</a:t>
            </a:r>
            <a:endParaRPr lang="en-US" sz="2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514350" lvl="0" indent="-51435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a-IR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حجم کافی برای ذخیره انواع بایگانی های اطلاعات</a:t>
            </a:r>
            <a:endParaRPr lang="en-US" sz="2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514350" lvl="0" indent="-51435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a-IR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سادگی از نظر راه اندازی نظام، ورود، اصلاح، تبادل و بازیابی </a:t>
            </a:r>
            <a:r>
              <a:rPr lang="fa-IR" sz="28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اطلاعات</a:t>
            </a:r>
            <a:endParaRPr lang="fa-IR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87143" y="1378039"/>
            <a:ext cx="7868992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just" rtl="1">
              <a:lnSpc>
                <a:spcPct val="150000"/>
              </a:lnSpc>
              <a:spcBef>
                <a:spcPct val="20000"/>
              </a:spcBef>
              <a:spcAft>
                <a:spcPts val="800"/>
              </a:spcAft>
              <a:buClr>
                <a:srgbClr val="4EA6DC">
                  <a:lumMod val="50000"/>
                </a:srgbClr>
              </a:buClr>
              <a:buSzPct val="95000"/>
            </a:pPr>
            <a:r>
              <a:rPr lang="fa-I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آنچه یک نرم افزار را از نرم افزارهای مشابه متمایز می سازد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4143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302248"/>
              </p:ext>
            </p:extLst>
          </p:nvPr>
        </p:nvGraphicFramePr>
        <p:xfrm>
          <a:off x="609600" y="876300"/>
          <a:ext cx="10972800" cy="5714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1244600"/>
            <a:ext cx="55372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تقليد ساده نظام­هاي سنتي كتابخانه (مانند برگه‌دان و بايگانيهاي امانت) بود</a:t>
            </a:r>
            <a:r>
              <a:rPr lang="ar-SA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endParaRPr lang="en-US" sz="1600" b="1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ar-SA" sz="1600" b="1" dirty="0">
                <a:solidFill>
                  <a:srgbClr val="002060"/>
                </a:solidFill>
                <a:cs typeface="B Nazanin" panose="00000400000000000000" pitchFamily="2" charset="-78"/>
              </a:rPr>
              <a:t>امكان مرور كردن فايل به صورت الفبايي نام پديدآورندگان، عنوان­ها و موضوع­ها </a:t>
            </a:r>
            <a:r>
              <a:rPr lang="ar-SA" sz="16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وجود</a:t>
            </a:r>
            <a:r>
              <a:rPr lang="en-US" sz="16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 </a:t>
            </a:r>
            <a:r>
              <a:rPr lang="ar-SA" sz="16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نداشت</a:t>
            </a:r>
            <a:endParaRPr lang="fa-IR" sz="1600" b="1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1600" b="1" dirty="0">
                <a:solidFill>
                  <a:srgbClr val="002060"/>
                </a:solidFill>
                <a:cs typeface="B Nazanin" panose="00000400000000000000" pitchFamily="2" charset="-78"/>
              </a:rPr>
              <a:t>محيط رابط اين نرم‌افزارها به صورت منويي </a:t>
            </a:r>
            <a:r>
              <a:rPr lang="fa-IR" sz="16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نبود</a:t>
            </a:r>
          </a:p>
          <a:p>
            <a:pPr algn="r" rtl="1">
              <a:lnSpc>
                <a:spcPct val="150000"/>
              </a:lnSpc>
            </a:pPr>
            <a:r>
              <a:rPr lang="fa-IR" sz="1600" b="1" dirty="0">
                <a:solidFill>
                  <a:srgbClr val="002060"/>
                </a:solidFill>
                <a:cs typeface="B Nazanin" panose="00000400000000000000" pitchFamily="2" charset="-78"/>
              </a:rPr>
              <a:t>هر بخش </a:t>
            </a:r>
            <a:r>
              <a:rPr lang="fa-IR" sz="16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به </a:t>
            </a:r>
            <a:r>
              <a:rPr lang="fa-IR" sz="1600" b="1" dirty="0">
                <a:solidFill>
                  <a:srgbClr val="002060"/>
                </a:solidFill>
                <a:cs typeface="B Nazanin" panose="00000400000000000000" pitchFamily="2" charset="-78"/>
              </a:rPr>
              <a:t>صورت جداگانه و مستقل طراحي و مورد استفاده قرار مي‌گرفت</a:t>
            </a:r>
            <a:endParaRPr lang="fa-IR" sz="1600" b="1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ight Arrow 5"/>
          <p:cNvSpPr/>
          <p:nvPr/>
        </p:nvSpPr>
        <p:spPr>
          <a:xfrm rot="10800000">
            <a:off x="5689600" y="1930400"/>
            <a:ext cx="546100" cy="283696"/>
          </a:xfrm>
          <a:prstGeom prst="rightArrow">
            <a:avLst/>
          </a:prstGeom>
          <a:solidFill>
            <a:srgbClr val="99CCFF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2814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148060"/>
              </p:ext>
            </p:extLst>
          </p:nvPr>
        </p:nvGraphicFramePr>
        <p:xfrm>
          <a:off x="609600" y="838200"/>
          <a:ext cx="10972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2374900"/>
            <a:ext cx="5854700" cy="2585323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علاوه بر نیاز کتابدار، به نیازهای مراجعه کننده نیز توجه داشتند </a:t>
            </a:r>
            <a:endParaRPr lang="fa-IR" b="1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استفاده از عملگرهای بولین مثل </a:t>
            </a:r>
            <a:r>
              <a:rPr lang="en-US" b="1" dirty="0">
                <a:solidFill>
                  <a:srgbClr val="002060"/>
                </a:solidFill>
                <a:cs typeface="B Nazanin" panose="00000400000000000000" pitchFamily="2" charset="-78"/>
              </a:rPr>
              <a:t>and, or, not . </a:t>
            </a:r>
            <a:r>
              <a:rPr lang="fa-IR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،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مهمترین ویژگی </a:t>
            </a:r>
            <a:r>
              <a:rPr lang="fa-IR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جستجو </a:t>
            </a: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از طریق کلیدواژه بود </a:t>
            </a:r>
            <a:endParaRPr lang="fa-IR" b="1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محيط رابط نيز پيشرفته‌تر و شامل دو حالت منويي و دستوري بود. </a:t>
            </a:r>
            <a:endParaRPr lang="fa-IR" b="1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يكي ديگر از قابليتهاي نسل دوم امكان ورود اطلاعات به صورت همزمان و توسط چند نفر بود.</a:t>
            </a:r>
            <a:endParaRPr lang="fa-IR" b="1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6" name="Right Arrow 5"/>
          <p:cNvSpPr/>
          <p:nvPr/>
        </p:nvSpPr>
        <p:spPr>
          <a:xfrm rot="10800000">
            <a:off x="5854700" y="3256865"/>
            <a:ext cx="546100" cy="283696"/>
          </a:xfrm>
          <a:prstGeom prst="rightArrow">
            <a:avLst/>
          </a:prstGeom>
          <a:solidFill>
            <a:srgbClr val="99FF99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2094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3915972"/>
              </p:ext>
            </p:extLst>
          </p:nvPr>
        </p:nvGraphicFramePr>
        <p:xfrm>
          <a:off x="609600" y="635000"/>
          <a:ext cx="10972800" cy="568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3200" y="2540000"/>
            <a:ext cx="5524500" cy="341632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استفاده از زبانهاي قوي تر و كاملتر از قبيل </a:t>
            </a:r>
            <a:r>
              <a:rPr lang="en-US" b="1" dirty="0">
                <a:solidFill>
                  <a:srgbClr val="002060"/>
                </a:solidFill>
                <a:cs typeface="B Nazanin" panose="00000400000000000000" pitchFamily="2" charset="-78"/>
              </a:rPr>
              <a:t>Delphi، ‍C++، J++، Prolog </a:t>
            </a: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و مانند آنها طراحي و توسعه </a:t>
            </a:r>
            <a:r>
              <a:rPr lang="fa-IR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يافت.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قابليت ذخيره بيشتر، پردازش سريعتر، و جستجو و بازيابي توانمندتر در اين نسل نشان دهنده ساختار كاملتر و پيچيده‌تر </a:t>
            </a:r>
            <a:r>
              <a:rPr lang="fa-IR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بود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امكانات جديد جستجو عبارت بود از: جستجوي آزاد در متن </a:t>
            </a:r>
            <a:r>
              <a:rPr lang="fa-IR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ركوردها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امكان محدود كردن نتايج جستجو </a:t>
            </a:r>
            <a:endParaRPr lang="fa-IR" b="1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2060"/>
                </a:solidFill>
                <a:cs typeface="B Nazanin" panose="00000400000000000000" pitchFamily="2" charset="-78"/>
              </a:rPr>
              <a:t>اين امكان در اختيار كاربر قرار داشت تا بتواند خطاهاي تايپي خود را در هنگام جستجو اصلاح كند .</a:t>
            </a:r>
            <a:endParaRPr lang="fa-IR" b="1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7" name="Right Arrow 6"/>
          <p:cNvSpPr/>
          <p:nvPr/>
        </p:nvSpPr>
        <p:spPr>
          <a:xfrm rot="10800000">
            <a:off x="5842000" y="4399865"/>
            <a:ext cx="546100" cy="283696"/>
          </a:xfrm>
          <a:prstGeom prst="rightArrow">
            <a:avLst/>
          </a:prstGeom>
          <a:solidFill>
            <a:srgbClr val="FFCC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9130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7845</TotalTime>
  <Words>2590</Words>
  <Application>Microsoft Office PowerPoint</Application>
  <PresentationFormat>Custom</PresentationFormat>
  <Paragraphs>241</Paragraphs>
  <Slides>29</Slides>
  <Notes>2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Presentation on brainstorming</vt:lpstr>
      <vt:lpstr>PowerPoint Presentation</vt:lpstr>
      <vt:lpstr>مقدمه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تاریخچه نرم افزارهای کتابخانه ای در ایران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مزایای نرم افزا کتابخانه­ای</vt:lpstr>
      <vt:lpstr>بحران نرم افزار و تاثیر آن بر کتابخانه  </vt:lpstr>
      <vt:lpstr>معیارهای سنجش نرم افزارهای کتابخانه ای </vt:lpstr>
      <vt:lpstr>مهم ترین امکانات نرم افزار کتابخانه چیست؟</vt:lpstr>
      <vt:lpstr>امکانات نرم افزار کتابخانه</vt:lpstr>
      <vt:lpstr>طراحی پایگاه در نرم افزارهای کتابخانه ای </vt:lpstr>
      <vt:lpstr>PowerPoint Presentation</vt:lpstr>
      <vt:lpstr>نرم افزارهای کتابخانه ای و مدیریت اطلاعات</vt:lpstr>
      <vt:lpstr>توسعه نرم افزارهای ایرانی </vt:lpstr>
      <vt:lpstr>نتیجه گیری </vt:lpstr>
      <vt:lpstr>نرم افزارهای کتابخانه ای تهیه شده در ایران </vt:lpstr>
      <vt:lpstr>منابع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Session</dc:title>
  <dc:creator>alizade roghaye</dc:creator>
  <cp:lastModifiedBy>sosan khodabandeh</cp:lastModifiedBy>
  <cp:revision>98</cp:revision>
  <dcterms:created xsi:type="dcterms:W3CDTF">2019-07-21T03:57:31Z</dcterms:created>
  <dcterms:modified xsi:type="dcterms:W3CDTF">2019-09-01T04:43:33Z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