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63" r:id="rId15"/>
    <p:sldId id="264" r:id="rId16"/>
    <p:sldId id="273" r:id="rId17"/>
    <p:sldId id="274" r:id="rId18"/>
    <p:sldId id="275" r:id="rId19"/>
    <p:sldId id="268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CE35-AB0D-4ECC-8C11-3DEB26B801F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70BD-5B64-4FA3-8CF5-B3C23B529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nlm.i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.irct.i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ivilica.com/papersear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ube.ir/" TargetMode="External"/><Relationship Id="rId2" Type="http://schemas.openxmlformats.org/officeDocument/2006/relationships/hyperlink" Target="http://www.healthtube.i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edlib.scimed.iau.ac.i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hesis.research.ac.ir/faces/home.j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dml.research.ac.i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journals.research.ac.i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imad.ac.i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chrane.i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ws.research.ac.i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114799"/>
          </a:xfrm>
        </p:spPr>
        <p:txBody>
          <a:bodyPr>
            <a:normAutofit/>
          </a:bodyPr>
          <a:lstStyle/>
          <a:p>
            <a:r>
              <a:rPr lang="fa-IR" b="1" dirty="0" smtClean="0"/>
              <a:t>آشنا</a:t>
            </a:r>
            <a:r>
              <a:rPr lang="fa-IR" b="1" dirty="0" smtClean="0">
                <a:cs typeface="B Nazanin" pitchFamily="2" charset="-78"/>
              </a:rPr>
              <a:t>یی با مقالات پزشکی ایران </a:t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sz="2800" b="1" dirty="0" smtClean="0">
                <a:cs typeface="B Nazanin" pitchFamily="2" charset="-78"/>
              </a:rPr>
              <a:t>سعیده فخارپور – مرداد 98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400" dirty="0" smtClean="0">
                <a:cs typeface="B Nazanin" pitchFamily="2" charset="-78"/>
              </a:rPr>
              <a:t>پایگاه نتایج پژوهش‌های سلامت کشور با هدف گردآوری، انتشار و اشاعه اخبار حاصل از تحقیقات نظام سلامت در کشور راه اندازی شده است. </a:t>
            </a:r>
            <a:endParaRPr lang="en-US" sz="24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itchFamily="2" charset="-78"/>
              </a:rPr>
              <a:t>هدف از راه اندازی این سامانه انتشار سریع اخبار مستند و مبتنی بر شواهد از</a:t>
            </a:r>
          </a:p>
          <a:p>
            <a:pPr algn="just" rtl="1">
              <a:buNone/>
            </a:pPr>
            <a:r>
              <a:rPr lang="fa-IR" sz="2400" dirty="0" smtClean="0">
                <a:cs typeface="B Nazanin" pitchFamily="2" charset="-78"/>
              </a:rPr>
              <a:t> پژوهش های سلامت کشور به روشی صحیح،  سریع  و با دسته بندی‌های مناسب برای ذینفعان و گروه های هدف است. </a:t>
            </a:r>
            <a:endParaRPr lang="en-US" sz="24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Nazanin" pitchFamily="2" charset="-78"/>
              </a:rPr>
              <a:t>یکی از کارکردهای این سامانه، برقراری ارتباط بین محققان و مردم و سایر ذینفعان جامعه از طریق انتقال پیام و اخبار منتج از طرح‌های تحقیقاتی است.</a:t>
            </a:r>
            <a:br>
              <a:rPr lang="fa-IR" sz="2400" dirty="0" smtClean="0">
                <a:cs typeface="B Nazanin" pitchFamily="2" charset="-78"/>
              </a:rPr>
            </a:br>
            <a:endParaRPr lang="fa-IR" sz="2400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اهداف پایگاه نتایج پژوهش‌های سلامت کشور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انتقال دانش تولید شده حاصل از طرحهای پژوهشی دانشگاه‌های علوم پزشکی کشور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افزایش تعامل بین محققان و جامعه، تصمیم گیرندگان و سیاستگزاران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ارتقاء آگاهی و اطلاع‌رسانی از نتایج پژوهش‌های علوم پزشکی </a:t>
            </a:r>
          </a:p>
          <a:p>
            <a:pPr algn="r">
              <a:buNone/>
            </a:pP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B Nazanin" pitchFamily="2" charset="-78"/>
                <a:hlinkClick r:id="rId2"/>
              </a:rPr>
              <a:t>http://inlm.ir/</a:t>
            </a:r>
            <a:r>
              <a:rPr lang="en-US" sz="2400" dirty="0" smtClean="0">
                <a:cs typeface="B Nazanin" pitchFamily="2" charset="-78"/>
              </a:rPr>
              <a:t>  </a:t>
            </a:r>
            <a:endParaRPr lang="fa-IR" sz="2400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sz="2400" dirty="0" smtClean="0">
                <a:cs typeface="B Nazanin" pitchFamily="2" charset="-78"/>
              </a:rPr>
              <a:t>به سامانه منبع یاب هدایت می شوید .</a:t>
            </a:r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2269"/>
            <a:ext cx="9144000" cy="55357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B Nazanin" pitchFamily="2" charset="-78"/>
                <a:hlinkClick r:id="rId2"/>
              </a:rPr>
              <a:t>http://fa.irct.ir/</a:t>
            </a: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096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a-IR" sz="2800" dirty="0" smtClean="0">
                <a:cs typeface="B Nazanin" pitchFamily="2" charset="-78"/>
              </a:rPr>
              <a:t>مرکز بین المللی ثبت کارآزمایی های بالینی ایران، عضو مراکز بین‌المللی مورد تایید سازمان بهداشت جهانی با حمايت معاونت تحقيقات و فناوري وزارت بهداشت، درمان و آموزش پزشكي راه اندازی شده و در حال حاضر میزبانی آن را دانشگاه علوم پزشکی ایران بر عهده دارد. </a:t>
            </a:r>
          </a:p>
          <a:p>
            <a:pPr algn="r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sz="2800" b="1" dirty="0" smtClean="0">
                <a:cs typeface="B Nazanin" pitchFamily="2" charset="-78"/>
              </a:rPr>
              <a:t>ثبت كارآزمايي هاي باليني با هدف: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اطلاع رساني در مورد كارآزمايي هاي باليني كشور.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هماهنگ شدن فرآيند ثبت كارآزمايي هاي باليني با استانداردهاي بين المللي. 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آموزش عمومي در زمينه مطالعات كارآزمايي باليني و اهميت آن بوجود آمده است. </a:t>
            </a:r>
          </a:p>
          <a:p>
            <a:pPr algn="r">
              <a:buNone/>
            </a:pP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00999" cy="6096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05799" cy="609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29600" cy="5943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https://www.civilica.com/papersearch</a:t>
            </a:r>
            <a:endParaRPr lang="fa-IR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72552"/>
            <a:ext cx="9144000" cy="5380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229600" cy="5638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57362"/>
            <a:ext cx="8229600" cy="50910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r">
              <a:buNone/>
            </a:pPr>
            <a:endParaRPr lang="fa-IR" b="1" dirty="0" smtClean="0">
              <a:cs typeface="B Nazanin" pitchFamily="2" charset="-78"/>
            </a:endParaRPr>
          </a:p>
          <a:p>
            <a:pPr algn="r">
              <a:buNone/>
            </a:pPr>
            <a:endParaRPr lang="fa-IR" b="1" dirty="0" smtClean="0">
              <a:cs typeface="B Nazanin" pitchFamily="2" charset="-78"/>
            </a:endParaRPr>
          </a:p>
          <a:p>
            <a:pPr algn="r">
              <a:buNone/>
            </a:pPr>
            <a:r>
              <a:rPr lang="fa-IR" b="1" dirty="0" smtClean="0">
                <a:cs typeface="B Nazanin" pitchFamily="2" charset="-78"/>
              </a:rPr>
              <a:t>در این بخش سعی شده است تمامی منابع و پایگاه هایی را که یک پژوهشگر میتواند از طریق آنها به مقالات فارسی و نتایج پژوهش ها دسترسی پیدا کند به طور تیتر وار معرفی گردند. 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86800" cy="5486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r" rtl="1">
              <a:buNone/>
            </a:pPr>
            <a:r>
              <a:rPr lang="fa-IR" sz="3600" b="1" dirty="0" smtClean="0">
                <a:cs typeface="B Nazanin" pitchFamily="2" charset="-78"/>
              </a:rPr>
              <a:t>سامانه های زیر از دسترس خارج شده اند </a:t>
            </a:r>
            <a:r>
              <a:rPr lang="en-US" sz="3600" b="1" dirty="0" smtClean="0">
                <a:cs typeface="B Nazanin" pitchFamily="2" charset="-78"/>
              </a:rPr>
              <a:t>:</a:t>
            </a:r>
            <a:endParaRPr lang="fa-IR" sz="36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rtl="1">
              <a:buNone/>
            </a:pPr>
            <a:r>
              <a:rPr lang="en-US" dirty="0" err="1" smtClean="0">
                <a:cs typeface="B Nazanin" pitchFamily="2" charset="-78"/>
              </a:rPr>
              <a:t>Medlib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en-US" dirty="0" err="1" smtClean="0">
                <a:cs typeface="B Nazanin" pitchFamily="2" charset="-78"/>
              </a:rPr>
              <a:t>Iranmedex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r>
              <a:rPr lang="en-US" dirty="0" smtClean="0">
                <a:cs typeface="B Nazanin" pitchFamily="2" charset="-78"/>
                <a:hlinkClick r:id="rId2"/>
              </a:rPr>
              <a:t>www.healthtube.ir</a:t>
            </a: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به دلیل وجود باگ باز نمی شود </a:t>
            </a:r>
          </a:p>
          <a:p>
            <a:pPr rtl="1">
              <a:buNone/>
            </a:pPr>
            <a:r>
              <a:rPr lang="en-US" dirty="0" smtClean="0">
                <a:cs typeface="B Nazanin" pitchFamily="2" charset="-78"/>
                <a:hlinkClick r:id="rId3"/>
              </a:rPr>
              <a:t>http://www.medtube.ir/</a:t>
            </a:r>
            <a:endParaRPr lang="fa-IR" dirty="0" smtClean="0">
              <a:cs typeface="B Nazanin" pitchFamily="2" charset="-78"/>
            </a:endParaRPr>
          </a:p>
          <a:p>
            <a:pPr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http://medlib.scimed.iau.ac.ir/</a:t>
            </a:r>
            <a:endParaRPr lang="en-US" sz="2800" dirty="0" smtClean="0"/>
          </a:p>
          <a:p>
            <a:pPr>
              <a:buNone/>
            </a:pPr>
            <a:endParaRPr lang="fa-IR" dirty="0" smtClean="0"/>
          </a:p>
          <a:p>
            <a:pPr algn="r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http://thesis.research.ac.ir/faces/home.jspx</a:t>
            </a:r>
            <a:endParaRPr lang="en-US" sz="2400" dirty="0" smtClean="0"/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1"/>
            <a:ext cx="9144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http://idml.research.ac.ir/</a:t>
            </a:r>
            <a:endParaRPr lang="en-US" sz="2400" dirty="0" smtClean="0"/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1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http://journals.research.ac.ir/</a:t>
            </a:r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http://nimad.ac.ir/</a:t>
            </a:r>
            <a:endParaRPr lang="en-US" sz="2000" dirty="0" smtClean="0"/>
          </a:p>
          <a:p>
            <a:pPr>
              <a:buNone/>
            </a:pPr>
            <a:endParaRPr lang="en-US" sz="2000" dirty="0">
              <a:cs typeface="B Nazanin" pitchFamily="2" charset="-78"/>
            </a:endParaRPr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504"/>
            <a:ext cx="9144000" cy="5694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http://cochrane.ir/</a:t>
            </a:r>
            <a:endParaRPr lang="en-US" sz="2400" dirty="0" smtClean="0"/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B Nazanin" pitchFamily="2" charset="-78"/>
                <a:hlinkClick r:id="rId2"/>
              </a:rPr>
              <a:t>http://news.research.ac.ir/</a:t>
            </a:r>
            <a:endParaRPr lang="en-US" sz="2400" dirty="0" smtClean="0">
              <a:cs typeface="B Nazanin" pitchFamily="2" charset="-78"/>
            </a:endParaRPr>
          </a:p>
          <a:p>
            <a:pPr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57482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249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آشنایی با مقالات پزشکی ایران    سعیده فخارپور – مرداد 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مقالات پزشکی ایران    سعیده فخارپور – مرداد 98</dc:title>
  <dc:creator>Arash Ranjbar Kohan</dc:creator>
  <cp:lastModifiedBy>sosan khodabandeh</cp:lastModifiedBy>
  <cp:revision>24</cp:revision>
  <dcterms:created xsi:type="dcterms:W3CDTF">2019-08-02T18:59:55Z</dcterms:created>
  <dcterms:modified xsi:type="dcterms:W3CDTF">2019-09-01T04:58:53Z</dcterms:modified>
</cp:coreProperties>
</file>